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92" r:id="rId3"/>
    <p:sldId id="290" r:id="rId4"/>
    <p:sldId id="291" r:id="rId5"/>
    <p:sldId id="287" r:id="rId6"/>
    <p:sldId id="288" r:id="rId7"/>
    <p:sldId id="293" r:id="rId8"/>
    <p:sldId id="294" r:id="rId9"/>
    <p:sldId id="295" r:id="rId10"/>
    <p:sldId id="296" r:id="rId11"/>
    <p:sldId id="298" r:id="rId12"/>
    <p:sldId id="299" r:id="rId13"/>
    <p:sldId id="289" r:id="rId14"/>
    <p:sldId id="300" r:id="rId15"/>
    <p:sldId id="302" r:id="rId16"/>
    <p:sldId id="286" r:id="rId17"/>
    <p:sldId id="301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33C0B"/>
    <a:srgbClr val="FFFFFF"/>
    <a:srgbClr val="70330A"/>
    <a:srgbClr val="F8CBAD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C274088-D274-4D9F-8926-E11BA4641DC4}" v="20" dt="2024-07-21T14:55:28.63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92" autoAdjust="0"/>
    <p:restoredTop sz="94660"/>
  </p:normalViewPr>
  <p:slideViewPr>
    <p:cSldViewPr snapToGrid="0">
      <p:cViewPr varScale="1">
        <p:scale>
          <a:sx n="74" d="100"/>
          <a:sy n="74" d="100"/>
        </p:scale>
        <p:origin x="90" y="10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athaniel Sias" userId="b3adb88a120ebb95" providerId="LiveId" clId="{78F10E74-CAF7-4EB5-8159-D7EC67AC1B81}"/>
    <pc:docChg chg="delSld">
      <pc:chgData name="Nathaniel Sias" userId="b3adb88a120ebb95" providerId="LiveId" clId="{78F10E74-CAF7-4EB5-8159-D7EC67AC1B81}" dt="2024-07-21T17:24:06.561" v="1" actId="47"/>
      <pc:docMkLst>
        <pc:docMk/>
      </pc:docMkLst>
      <pc:sldChg chg="del">
        <pc:chgData name="Nathaniel Sias" userId="b3adb88a120ebb95" providerId="LiveId" clId="{78F10E74-CAF7-4EB5-8159-D7EC67AC1B81}" dt="2024-07-21T17:24:04.588" v="0" actId="47"/>
        <pc:sldMkLst>
          <pc:docMk/>
          <pc:sldMk cId="3837268848" sldId="261"/>
        </pc:sldMkLst>
      </pc:sldChg>
      <pc:sldChg chg="del">
        <pc:chgData name="Nathaniel Sias" userId="b3adb88a120ebb95" providerId="LiveId" clId="{78F10E74-CAF7-4EB5-8159-D7EC67AC1B81}" dt="2024-07-21T17:24:06.561" v="1" actId="47"/>
        <pc:sldMkLst>
          <pc:docMk/>
          <pc:sldMk cId="4120553539" sldId="303"/>
        </pc:sldMkLst>
      </pc:sldChg>
    </pc:docChg>
  </pc:docChgLst>
  <pc:docChgLst>
    <pc:chgData name="Nathaniel Sias" userId="b3adb88a120ebb95" providerId="LiveId" clId="{0C274088-D274-4D9F-8926-E11BA4641DC4}"/>
    <pc:docChg chg="undo custSel addSld delSld modSld sldOrd">
      <pc:chgData name="Nathaniel Sias" userId="b3adb88a120ebb95" providerId="LiveId" clId="{0C274088-D274-4D9F-8926-E11BA4641DC4}" dt="2024-07-21T14:56:58.223" v="1639"/>
      <pc:docMkLst>
        <pc:docMk/>
      </pc:docMkLst>
      <pc:sldChg chg="modSp del mod">
        <pc:chgData name="Nathaniel Sias" userId="b3adb88a120ebb95" providerId="LiveId" clId="{0C274088-D274-4D9F-8926-E11BA4641DC4}" dt="2024-07-21T14:53:34.339" v="1431" actId="47"/>
        <pc:sldMkLst>
          <pc:docMk/>
          <pc:sldMk cId="3072199872" sldId="258"/>
        </pc:sldMkLst>
        <pc:spChg chg="mod">
          <ac:chgData name="Nathaniel Sias" userId="b3adb88a120ebb95" providerId="LiveId" clId="{0C274088-D274-4D9F-8926-E11BA4641DC4}" dt="2024-07-21T14:27:26.569" v="348" actId="20577"/>
          <ac:spMkLst>
            <pc:docMk/>
            <pc:sldMk cId="3072199872" sldId="258"/>
            <ac:spMk id="2" creationId="{EBA24E5F-90E4-BEE0-1D94-EEBFAEB79627}"/>
          </ac:spMkLst>
        </pc:spChg>
        <pc:spChg chg="mod">
          <ac:chgData name="Nathaniel Sias" userId="b3adb88a120ebb95" providerId="LiveId" clId="{0C274088-D274-4D9F-8926-E11BA4641DC4}" dt="2024-07-21T14:27:34.562" v="363" actId="5793"/>
          <ac:spMkLst>
            <pc:docMk/>
            <pc:sldMk cId="3072199872" sldId="258"/>
            <ac:spMk id="4" creationId="{C90230DE-6CB3-9934-FBDA-08EFC4080BD3}"/>
          </ac:spMkLst>
        </pc:spChg>
      </pc:sldChg>
      <pc:sldChg chg="del">
        <pc:chgData name="Nathaniel Sias" userId="b3adb88a120ebb95" providerId="LiveId" clId="{0C274088-D274-4D9F-8926-E11BA4641DC4}" dt="2024-07-21T14:21:33.463" v="87" actId="47"/>
        <pc:sldMkLst>
          <pc:docMk/>
          <pc:sldMk cId="342931358" sldId="260"/>
        </pc:sldMkLst>
      </pc:sldChg>
      <pc:sldChg chg="modSp add mod">
        <pc:chgData name="Nathaniel Sias" userId="b3adb88a120ebb95" providerId="LiveId" clId="{0C274088-D274-4D9F-8926-E11BA4641DC4}" dt="2024-07-21T14:56:34.740" v="1635" actId="20577"/>
        <pc:sldMkLst>
          <pc:docMk/>
          <pc:sldMk cId="3837268848" sldId="261"/>
        </pc:sldMkLst>
        <pc:spChg chg="mod">
          <ac:chgData name="Nathaniel Sias" userId="b3adb88a120ebb95" providerId="LiveId" clId="{0C274088-D274-4D9F-8926-E11BA4641DC4}" dt="2024-07-21T14:56:34.740" v="1635" actId="20577"/>
          <ac:spMkLst>
            <pc:docMk/>
            <pc:sldMk cId="3837268848" sldId="261"/>
            <ac:spMk id="3" creationId="{07C11668-414E-52C5-7789-FA308C0180D6}"/>
          </ac:spMkLst>
        </pc:spChg>
      </pc:sldChg>
      <pc:sldChg chg="del">
        <pc:chgData name="Nathaniel Sias" userId="b3adb88a120ebb95" providerId="LiveId" clId="{0C274088-D274-4D9F-8926-E11BA4641DC4}" dt="2024-07-21T14:20:12.554" v="44" actId="47"/>
        <pc:sldMkLst>
          <pc:docMk/>
          <pc:sldMk cId="272062550" sldId="262"/>
        </pc:sldMkLst>
      </pc:sldChg>
      <pc:sldChg chg="modSp mod">
        <pc:chgData name="Nathaniel Sias" userId="b3adb88a120ebb95" providerId="LiveId" clId="{0C274088-D274-4D9F-8926-E11BA4641DC4}" dt="2024-07-21T14:19:46.017" v="42" actId="27636"/>
        <pc:sldMkLst>
          <pc:docMk/>
          <pc:sldMk cId="1830982388" sldId="264"/>
        </pc:sldMkLst>
        <pc:spChg chg="mod">
          <ac:chgData name="Nathaniel Sias" userId="b3adb88a120ebb95" providerId="LiveId" clId="{0C274088-D274-4D9F-8926-E11BA4641DC4}" dt="2024-07-21T14:19:46.017" v="42" actId="27636"/>
          <ac:spMkLst>
            <pc:docMk/>
            <pc:sldMk cId="1830982388" sldId="264"/>
            <ac:spMk id="2" creationId="{01BDE727-479E-A12E-7BC6-0C0B1743D491}"/>
          </ac:spMkLst>
        </pc:spChg>
        <pc:spChg chg="mod">
          <ac:chgData name="Nathaniel Sias" userId="b3adb88a120ebb95" providerId="LiveId" clId="{0C274088-D274-4D9F-8926-E11BA4641DC4}" dt="2024-07-21T14:19:41.737" v="40" actId="20577"/>
          <ac:spMkLst>
            <pc:docMk/>
            <pc:sldMk cId="1830982388" sldId="264"/>
            <ac:spMk id="9" creationId="{ADC8B071-3BC6-AC62-DCEF-4C457AE7FEAF}"/>
          </ac:spMkLst>
        </pc:spChg>
      </pc:sldChg>
      <pc:sldChg chg="del">
        <pc:chgData name="Nathaniel Sias" userId="b3adb88a120ebb95" providerId="LiveId" clId="{0C274088-D274-4D9F-8926-E11BA4641DC4}" dt="2024-07-21T14:21:31.810" v="84" actId="47"/>
        <pc:sldMkLst>
          <pc:docMk/>
          <pc:sldMk cId="383098114" sldId="265"/>
        </pc:sldMkLst>
      </pc:sldChg>
      <pc:sldChg chg="del">
        <pc:chgData name="Nathaniel Sias" userId="b3adb88a120ebb95" providerId="LiveId" clId="{0C274088-D274-4D9F-8926-E11BA4641DC4}" dt="2024-07-21T14:21:32.201" v="85" actId="47"/>
        <pc:sldMkLst>
          <pc:docMk/>
          <pc:sldMk cId="4062984566" sldId="266"/>
        </pc:sldMkLst>
      </pc:sldChg>
      <pc:sldChg chg="del">
        <pc:chgData name="Nathaniel Sias" userId="b3adb88a120ebb95" providerId="LiveId" clId="{0C274088-D274-4D9F-8926-E11BA4641DC4}" dt="2024-07-21T14:21:25.452" v="69" actId="47"/>
        <pc:sldMkLst>
          <pc:docMk/>
          <pc:sldMk cId="1843730377" sldId="267"/>
        </pc:sldMkLst>
      </pc:sldChg>
      <pc:sldChg chg="del">
        <pc:chgData name="Nathaniel Sias" userId="b3adb88a120ebb95" providerId="LiveId" clId="{0C274088-D274-4D9F-8926-E11BA4641DC4}" dt="2024-07-21T14:21:25.742" v="71" actId="47"/>
        <pc:sldMkLst>
          <pc:docMk/>
          <pc:sldMk cId="912922614" sldId="268"/>
        </pc:sldMkLst>
      </pc:sldChg>
      <pc:sldChg chg="modSp del mod">
        <pc:chgData name="Nathaniel Sias" userId="b3adb88a120ebb95" providerId="LiveId" clId="{0C274088-D274-4D9F-8926-E11BA4641DC4}" dt="2024-07-21T14:51:35.620" v="1429" actId="47"/>
        <pc:sldMkLst>
          <pc:docMk/>
          <pc:sldMk cId="1547070096" sldId="269"/>
        </pc:sldMkLst>
        <pc:spChg chg="mod">
          <ac:chgData name="Nathaniel Sias" userId="b3adb88a120ebb95" providerId="LiveId" clId="{0C274088-D274-4D9F-8926-E11BA4641DC4}" dt="2024-07-21T14:21:17.340" v="64" actId="20577"/>
          <ac:spMkLst>
            <pc:docMk/>
            <pc:sldMk cId="1547070096" sldId="269"/>
            <ac:spMk id="2" creationId="{EBA24E5F-90E4-BEE0-1D94-EEBFAEB79627}"/>
          </ac:spMkLst>
        </pc:spChg>
      </pc:sldChg>
      <pc:sldChg chg="del">
        <pc:chgData name="Nathaniel Sias" userId="b3adb88a120ebb95" providerId="LiveId" clId="{0C274088-D274-4D9F-8926-E11BA4641DC4}" dt="2024-07-21T14:21:23.106" v="65" actId="47"/>
        <pc:sldMkLst>
          <pc:docMk/>
          <pc:sldMk cId="2710806718" sldId="270"/>
        </pc:sldMkLst>
      </pc:sldChg>
      <pc:sldChg chg="del">
        <pc:chgData name="Nathaniel Sias" userId="b3adb88a120ebb95" providerId="LiveId" clId="{0C274088-D274-4D9F-8926-E11BA4641DC4}" dt="2024-07-21T14:21:24.580" v="66" actId="47"/>
        <pc:sldMkLst>
          <pc:docMk/>
          <pc:sldMk cId="2563996264" sldId="271"/>
        </pc:sldMkLst>
      </pc:sldChg>
      <pc:sldChg chg="del">
        <pc:chgData name="Nathaniel Sias" userId="b3adb88a120ebb95" providerId="LiveId" clId="{0C274088-D274-4D9F-8926-E11BA4641DC4}" dt="2024-07-21T14:21:24.731" v="67" actId="47"/>
        <pc:sldMkLst>
          <pc:docMk/>
          <pc:sldMk cId="10484363" sldId="272"/>
        </pc:sldMkLst>
      </pc:sldChg>
      <pc:sldChg chg="del">
        <pc:chgData name="Nathaniel Sias" userId="b3adb88a120ebb95" providerId="LiveId" clId="{0C274088-D274-4D9F-8926-E11BA4641DC4}" dt="2024-07-21T14:21:25.907" v="72" actId="47"/>
        <pc:sldMkLst>
          <pc:docMk/>
          <pc:sldMk cId="1222283710" sldId="273"/>
        </pc:sldMkLst>
      </pc:sldChg>
      <pc:sldChg chg="del">
        <pc:chgData name="Nathaniel Sias" userId="b3adb88a120ebb95" providerId="LiveId" clId="{0C274088-D274-4D9F-8926-E11BA4641DC4}" dt="2024-07-21T14:21:26.060" v="73" actId="47"/>
        <pc:sldMkLst>
          <pc:docMk/>
          <pc:sldMk cId="755245455" sldId="274"/>
        </pc:sldMkLst>
      </pc:sldChg>
      <pc:sldChg chg="del">
        <pc:chgData name="Nathaniel Sias" userId="b3adb88a120ebb95" providerId="LiveId" clId="{0C274088-D274-4D9F-8926-E11BA4641DC4}" dt="2024-07-21T14:21:26.981" v="74" actId="47"/>
        <pc:sldMkLst>
          <pc:docMk/>
          <pc:sldMk cId="2073435564" sldId="275"/>
        </pc:sldMkLst>
      </pc:sldChg>
      <pc:sldChg chg="del">
        <pc:chgData name="Nathaniel Sias" userId="b3adb88a120ebb95" providerId="LiveId" clId="{0C274088-D274-4D9F-8926-E11BA4641DC4}" dt="2024-07-21T14:21:27.125" v="75" actId="47"/>
        <pc:sldMkLst>
          <pc:docMk/>
          <pc:sldMk cId="2998195702" sldId="276"/>
        </pc:sldMkLst>
      </pc:sldChg>
      <pc:sldChg chg="del">
        <pc:chgData name="Nathaniel Sias" userId="b3adb88a120ebb95" providerId="LiveId" clId="{0C274088-D274-4D9F-8926-E11BA4641DC4}" dt="2024-07-21T14:21:27.252" v="76" actId="47"/>
        <pc:sldMkLst>
          <pc:docMk/>
          <pc:sldMk cId="1077440613" sldId="277"/>
        </pc:sldMkLst>
      </pc:sldChg>
      <pc:sldChg chg="del">
        <pc:chgData name="Nathaniel Sias" userId="b3adb88a120ebb95" providerId="LiveId" clId="{0C274088-D274-4D9F-8926-E11BA4641DC4}" dt="2024-07-21T14:21:27.403" v="77" actId="47"/>
        <pc:sldMkLst>
          <pc:docMk/>
          <pc:sldMk cId="2940056069" sldId="278"/>
        </pc:sldMkLst>
      </pc:sldChg>
      <pc:sldChg chg="del">
        <pc:chgData name="Nathaniel Sias" userId="b3adb88a120ebb95" providerId="LiveId" clId="{0C274088-D274-4D9F-8926-E11BA4641DC4}" dt="2024-07-21T14:21:27.570" v="78" actId="47"/>
        <pc:sldMkLst>
          <pc:docMk/>
          <pc:sldMk cId="1092424521" sldId="279"/>
        </pc:sldMkLst>
      </pc:sldChg>
      <pc:sldChg chg="del">
        <pc:chgData name="Nathaniel Sias" userId="b3adb88a120ebb95" providerId="LiveId" clId="{0C274088-D274-4D9F-8926-E11BA4641DC4}" dt="2024-07-21T14:21:27.708" v="79" actId="47"/>
        <pc:sldMkLst>
          <pc:docMk/>
          <pc:sldMk cId="1523543481" sldId="280"/>
        </pc:sldMkLst>
      </pc:sldChg>
      <pc:sldChg chg="del">
        <pc:chgData name="Nathaniel Sias" userId="b3adb88a120ebb95" providerId="LiveId" clId="{0C274088-D274-4D9F-8926-E11BA4641DC4}" dt="2024-07-21T14:21:28.273" v="80" actId="47"/>
        <pc:sldMkLst>
          <pc:docMk/>
          <pc:sldMk cId="3525341533" sldId="281"/>
        </pc:sldMkLst>
      </pc:sldChg>
      <pc:sldChg chg="del">
        <pc:chgData name="Nathaniel Sias" userId="b3adb88a120ebb95" providerId="LiveId" clId="{0C274088-D274-4D9F-8926-E11BA4641DC4}" dt="2024-07-21T14:21:28.430" v="81" actId="47"/>
        <pc:sldMkLst>
          <pc:docMk/>
          <pc:sldMk cId="597582406" sldId="282"/>
        </pc:sldMkLst>
      </pc:sldChg>
      <pc:sldChg chg="del">
        <pc:chgData name="Nathaniel Sias" userId="b3adb88a120ebb95" providerId="LiveId" clId="{0C274088-D274-4D9F-8926-E11BA4641DC4}" dt="2024-07-21T14:21:28.560" v="82" actId="47"/>
        <pc:sldMkLst>
          <pc:docMk/>
          <pc:sldMk cId="3381937729" sldId="283"/>
        </pc:sldMkLst>
      </pc:sldChg>
      <pc:sldChg chg="del">
        <pc:chgData name="Nathaniel Sias" userId="b3adb88a120ebb95" providerId="LiveId" clId="{0C274088-D274-4D9F-8926-E11BA4641DC4}" dt="2024-07-21T14:21:28.765" v="83" actId="47"/>
        <pc:sldMkLst>
          <pc:docMk/>
          <pc:sldMk cId="4020781060" sldId="284"/>
        </pc:sldMkLst>
      </pc:sldChg>
      <pc:sldChg chg="del">
        <pc:chgData name="Nathaniel Sias" userId="b3adb88a120ebb95" providerId="LiveId" clId="{0C274088-D274-4D9F-8926-E11BA4641DC4}" dt="2024-07-21T14:21:25.616" v="70" actId="47"/>
        <pc:sldMkLst>
          <pc:docMk/>
          <pc:sldMk cId="2694567107" sldId="285"/>
        </pc:sldMkLst>
      </pc:sldChg>
      <pc:sldChg chg="modSp mod">
        <pc:chgData name="Nathaniel Sias" userId="b3adb88a120ebb95" providerId="LiveId" clId="{0C274088-D274-4D9F-8926-E11BA4641DC4}" dt="2024-07-21T14:53:59.651" v="1453" actId="207"/>
        <pc:sldMkLst>
          <pc:docMk/>
          <pc:sldMk cId="2301590981" sldId="286"/>
        </pc:sldMkLst>
        <pc:spChg chg="mod">
          <ac:chgData name="Nathaniel Sias" userId="b3adb88a120ebb95" providerId="LiveId" clId="{0C274088-D274-4D9F-8926-E11BA4641DC4}" dt="2024-07-21T14:50:06.366" v="1406" actId="404"/>
          <ac:spMkLst>
            <pc:docMk/>
            <pc:sldMk cId="2301590981" sldId="286"/>
            <ac:spMk id="2" creationId="{BA56D7F4-4B89-AD89-C076-038D54587607}"/>
          </ac:spMkLst>
        </pc:spChg>
        <pc:spChg chg="mod">
          <ac:chgData name="Nathaniel Sias" userId="b3adb88a120ebb95" providerId="LiveId" clId="{0C274088-D274-4D9F-8926-E11BA4641DC4}" dt="2024-07-21T14:53:59.651" v="1453" actId="207"/>
          <ac:spMkLst>
            <pc:docMk/>
            <pc:sldMk cId="2301590981" sldId="286"/>
            <ac:spMk id="3" creationId="{07C11668-414E-52C5-7789-FA308C0180D6}"/>
          </ac:spMkLst>
        </pc:spChg>
      </pc:sldChg>
      <pc:sldChg chg="del">
        <pc:chgData name="Nathaniel Sias" userId="b3adb88a120ebb95" providerId="LiveId" clId="{0C274088-D274-4D9F-8926-E11BA4641DC4}" dt="2024-07-21T14:21:32.739" v="86" actId="47"/>
        <pc:sldMkLst>
          <pc:docMk/>
          <pc:sldMk cId="2504298912" sldId="287"/>
        </pc:sldMkLst>
      </pc:sldChg>
      <pc:sldChg chg="modSp add mod ord">
        <pc:chgData name="Nathaniel Sias" userId="b3adb88a120ebb95" providerId="LiveId" clId="{0C274088-D274-4D9F-8926-E11BA4641DC4}" dt="2024-07-21T14:56:58.223" v="1639"/>
        <pc:sldMkLst>
          <pc:docMk/>
          <pc:sldMk cId="3762048390" sldId="287"/>
        </pc:sldMkLst>
        <pc:spChg chg="mod">
          <ac:chgData name="Nathaniel Sias" userId="b3adb88a120ebb95" providerId="LiveId" clId="{0C274088-D274-4D9F-8926-E11BA4641DC4}" dt="2024-07-21T14:27:12.116" v="339" actId="403"/>
          <ac:spMkLst>
            <pc:docMk/>
            <pc:sldMk cId="3762048390" sldId="287"/>
            <ac:spMk id="2" creationId="{EBA24E5F-90E4-BEE0-1D94-EEBFAEB79627}"/>
          </ac:spMkLst>
        </pc:spChg>
      </pc:sldChg>
      <pc:sldChg chg="del">
        <pc:chgData name="Nathaniel Sias" userId="b3adb88a120ebb95" providerId="LiveId" clId="{0C274088-D274-4D9F-8926-E11BA4641DC4}" dt="2024-07-21T14:21:24.889" v="68" actId="47"/>
        <pc:sldMkLst>
          <pc:docMk/>
          <pc:sldMk cId="1646920320" sldId="288"/>
        </pc:sldMkLst>
      </pc:sldChg>
      <pc:sldChg chg="modSp add mod">
        <pc:chgData name="Nathaniel Sias" userId="b3adb88a120ebb95" providerId="LiveId" clId="{0C274088-D274-4D9F-8926-E11BA4641DC4}" dt="2024-07-21T14:32:16.444" v="590" actId="207"/>
        <pc:sldMkLst>
          <pc:docMk/>
          <pc:sldMk cId="2531787609" sldId="288"/>
        </pc:sldMkLst>
        <pc:spChg chg="mod">
          <ac:chgData name="Nathaniel Sias" userId="b3adb88a120ebb95" providerId="LiveId" clId="{0C274088-D274-4D9F-8926-E11BA4641DC4}" dt="2024-07-21T14:32:16.444" v="590" actId="207"/>
          <ac:spMkLst>
            <pc:docMk/>
            <pc:sldMk cId="2531787609" sldId="288"/>
            <ac:spMk id="2" creationId="{EBA24E5F-90E4-BEE0-1D94-EEBFAEB79627}"/>
          </ac:spMkLst>
        </pc:spChg>
      </pc:sldChg>
      <pc:sldChg chg="add">
        <pc:chgData name="Nathaniel Sias" userId="b3adb88a120ebb95" providerId="LiveId" clId="{0C274088-D274-4D9F-8926-E11BA4641DC4}" dt="2024-07-21T14:29:52.787" v="487"/>
        <pc:sldMkLst>
          <pc:docMk/>
          <pc:sldMk cId="1707636401" sldId="289"/>
        </pc:sldMkLst>
      </pc:sldChg>
      <pc:sldChg chg="modSp add mod">
        <pc:chgData name="Nathaniel Sias" userId="b3adb88a120ebb95" providerId="LiveId" clId="{0C274088-D274-4D9F-8926-E11BA4641DC4}" dt="2024-07-21T14:31:59.568" v="587" actId="20577"/>
        <pc:sldMkLst>
          <pc:docMk/>
          <pc:sldMk cId="3909088474" sldId="290"/>
        </pc:sldMkLst>
        <pc:spChg chg="mod">
          <ac:chgData name="Nathaniel Sias" userId="b3adb88a120ebb95" providerId="LiveId" clId="{0C274088-D274-4D9F-8926-E11BA4641DC4}" dt="2024-07-21T14:31:59.568" v="587" actId="20577"/>
          <ac:spMkLst>
            <pc:docMk/>
            <pc:sldMk cId="3909088474" sldId="290"/>
            <ac:spMk id="2" creationId="{EBA24E5F-90E4-BEE0-1D94-EEBFAEB79627}"/>
          </ac:spMkLst>
        </pc:spChg>
      </pc:sldChg>
      <pc:sldChg chg="modSp add mod">
        <pc:chgData name="Nathaniel Sias" userId="b3adb88a120ebb95" providerId="LiveId" clId="{0C274088-D274-4D9F-8926-E11BA4641DC4}" dt="2024-07-21T14:38:41.809" v="1316" actId="255"/>
        <pc:sldMkLst>
          <pc:docMk/>
          <pc:sldMk cId="4092480231" sldId="291"/>
        </pc:sldMkLst>
        <pc:spChg chg="mod">
          <ac:chgData name="Nathaniel Sias" userId="b3adb88a120ebb95" providerId="LiveId" clId="{0C274088-D274-4D9F-8926-E11BA4641DC4}" dt="2024-07-21T14:38:41.809" v="1316" actId="255"/>
          <ac:spMkLst>
            <pc:docMk/>
            <pc:sldMk cId="4092480231" sldId="291"/>
            <ac:spMk id="2" creationId="{EBA24E5F-90E4-BEE0-1D94-EEBFAEB79627}"/>
          </ac:spMkLst>
        </pc:spChg>
      </pc:sldChg>
      <pc:sldChg chg="modSp add mod">
        <pc:chgData name="Nathaniel Sias" userId="b3adb88a120ebb95" providerId="LiveId" clId="{0C274088-D274-4D9F-8926-E11BA4641DC4}" dt="2024-07-21T14:40:29.381" v="1321" actId="20577"/>
        <pc:sldMkLst>
          <pc:docMk/>
          <pc:sldMk cId="2422360912" sldId="292"/>
        </pc:sldMkLst>
        <pc:spChg chg="mod">
          <ac:chgData name="Nathaniel Sias" userId="b3adb88a120ebb95" providerId="LiveId" clId="{0C274088-D274-4D9F-8926-E11BA4641DC4}" dt="2024-07-21T14:40:16.376" v="1318"/>
          <ac:spMkLst>
            <pc:docMk/>
            <pc:sldMk cId="2422360912" sldId="292"/>
            <ac:spMk id="2" creationId="{EBA24E5F-90E4-BEE0-1D94-EEBFAEB79627}"/>
          </ac:spMkLst>
        </pc:spChg>
        <pc:spChg chg="mod">
          <ac:chgData name="Nathaniel Sias" userId="b3adb88a120ebb95" providerId="LiveId" clId="{0C274088-D274-4D9F-8926-E11BA4641DC4}" dt="2024-07-21T14:40:29.381" v="1321" actId="20577"/>
          <ac:spMkLst>
            <pc:docMk/>
            <pc:sldMk cId="2422360912" sldId="292"/>
            <ac:spMk id="4" creationId="{C90230DE-6CB3-9934-FBDA-08EFC4080BD3}"/>
          </ac:spMkLst>
        </pc:spChg>
      </pc:sldChg>
      <pc:sldChg chg="modSp add mod">
        <pc:chgData name="Nathaniel Sias" userId="b3adb88a120ebb95" providerId="LiveId" clId="{0C274088-D274-4D9F-8926-E11BA4641DC4}" dt="2024-07-21T14:49:24.696" v="1404" actId="115"/>
        <pc:sldMkLst>
          <pc:docMk/>
          <pc:sldMk cId="3967434157" sldId="293"/>
        </pc:sldMkLst>
        <pc:spChg chg="mod">
          <ac:chgData name="Nathaniel Sias" userId="b3adb88a120ebb95" providerId="LiveId" clId="{0C274088-D274-4D9F-8926-E11BA4641DC4}" dt="2024-07-21T14:41:11.234" v="1324" actId="404"/>
          <ac:spMkLst>
            <pc:docMk/>
            <pc:sldMk cId="3967434157" sldId="293"/>
            <ac:spMk id="2" creationId="{BA56D7F4-4B89-AD89-C076-038D54587607}"/>
          </ac:spMkLst>
        </pc:spChg>
        <pc:spChg chg="mod">
          <ac:chgData name="Nathaniel Sias" userId="b3adb88a120ebb95" providerId="LiveId" clId="{0C274088-D274-4D9F-8926-E11BA4641DC4}" dt="2024-07-21T14:49:24.696" v="1404" actId="115"/>
          <ac:spMkLst>
            <pc:docMk/>
            <pc:sldMk cId="3967434157" sldId="293"/>
            <ac:spMk id="3" creationId="{07C11668-414E-52C5-7789-FA308C0180D6}"/>
          </ac:spMkLst>
        </pc:spChg>
      </pc:sldChg>
      <pc:sldChg chg="modSp add mod">
        <pc:chgData name="Nathaniel Sias" userId="b3adb88a120ebb95" providerId="LiveId" clId="{0C274088-D274-4D9F-8926-E11BA4641DC4}" dt="2024-07-21T14:49:02.016" v="1403" actId="115"/>
        <pc:sldMkLst>
          <pc:docMk/>
          <pc:sldMk cId="3011220072" sldId="294"/>
        </pc:sldMkLst>
        <pc:spChg chg="mod">
          <ac:chgData name="Nathaniel Sias" userId="b3adb88a120ebb95" providerId="LiveId" clId="{0C274088-D274-4D9F-8926-E11BA4641DC4}" dt="2024-07-21T14:49:02.016" v="1403" actId="115"/>
          <ac:spMkLst>
            <pc:docMk/>
            <pc:sldMk cId="3011220072" sldId="294"/>
            <ac:spMk id="3" creationId="{07C11668-414E-52C5-7789-FA308C0180D6}"/>
          </ac:spMkLst>
        </pc:spChg>
      </pc:sldChg>
      <pc:sldChg chg="modSp add mod">
        <pc:chgData name="Nathaniel Sias" userId="b3adb88a120ebb95" providerId="LiveId" clId="{0C274088-D274-4D9F-8926-E11BA4641DC4}" dt="2024-07-21T14:45:13.926" v="1374" actId="207"/>
        <pc:sldMkLst>
          <pc:docMk/>
          <pc:sldMk cId="3052471599" sldId="295"/>
        </pc:sldMkLst>
        <pc:spChg chg="mod">
          <ac:chgData name="Nathaniel Sias" userId="b3adb88a120ebb95" providerId="LiveId" clId="{0C274088-D274-4D9F-8926-E11BA4641DC4}" dt="2024-07-21T14:45:13.926" v="1374" actId="207"/>
          <ac:spMkLst>
            <pc:docMk/>
            <pc:sldMk cId="3052471599" sldId="295"/>
            <ac:spMk id="3" creationId="{07C11668-414E-52C5-7789-FA308C0180D6}"/>
          </ac:spMkLst>
        </pc:spChg>
      </pc:sldChg>
      <pc:sldChg chg="modSp add mod">
        <pc:chgData name="Nathaniel Sias" userId="b3adb88a120ebb95" providerId="LiveId" clId="{0C274088-D274-4D9F-8926-E11BA4641DC4}" dt="2024-07-21T14:44:16.883" v="1369" actId="115"/>
        <pc:sldMkLst>
          <pc:docMk/>
          <pc:sldMk cId="4153300140" sldId="296"/>
        </pc:sldMkLst>
        <pc:spChg chg="mod">
          <ac:chgData name="Nathaniel Sias" userId="b3adb88a120ebb95" providerId="LiveId" clId="{0C274088-D274-4D9F-8926-E11BA4641DC4}" dt="2024-07-21T14:44:16.883" v="1369" actId="115"/>
          <ac:spMkLst>
            <pc:docMk/>
            <pc:sldMk cId="4153300140" sldId="296"/>
            <ac:spMk id="3" creationId="{07C11668-414E-52C5-7789-FA308C0180D6}"/>
          </ac:spMkLst>
        </pc:spChg>
      </pc:sldChg>
      <pc:sldChg chg="modSp add del mod">
        <pc:chgData name="Nathaniel Sias" userId="b3adb88a120ebb95" providerId="LiveId" clId="{0C274088-D274-4D9F-8926-E11BA4641DC4}" dt="2024-07-21T14:48:43.429" v="1402" actId="47"/>
        <pc:sldMkLst>
          <pc:docMk/>
          <pc:sldMk cId="3738747336" sldId="297"/>
        </pc:sldMkLst>
        <pc:spChg chg="mod">
          <ac:chgData name="Nathaniel Sias" userId="b3adb88a120ebb95" providerId="LiveId" clId="{0C274088-D274-4D9F-8926-E11BA4641DC4}" dt="2024-07-21T14:45:28.838" v="1375" actId="207"/>
          <ac:spMkLst>
            <pc:docMk/>
            <pc:sldMk cId="3738747336" sldId="297"/>
            <ac:spMk id="3" creationId="{07C11668-414E-52C5-7789-FA308C0180D6}"/>
          </ac:spMkLst>
        </pc:spChg>
      </pc:sldChg>
      <pc:sldChg chg="modSp add del mod">
        <pc:chgData name="Nathaniel Sias" userId="b3adb88a120ebb95" providerId="LiveId" clId="{0C274088-D274-4D9F-8926-E11BA4641DC4}" dt="2024-07-21T14:46:56.257" v="1398" actId="207"/>
        <pc:sldMkLst>
          <pc:docMk/>
          <pc:sldMk cId="2823972458" sldId="298"/>
        </pc:sldMkLst>
        <pc:spChg chg="mod">
          <ac:chgData name="Nathaniel Sias" userId="b3adb88a120ebb95" providerId="LiveId" clId="{0C274088-D274-4D9F-8926-E11BA4641DC4}" dt="2024-07-21T14:46:00.856" v="1378"/>
          <ac:spMkLst>
            <pc:docMk/>
            <pc:sldMk cId="2823972458" sldId="298"/>
            <ac:spMk id="2" creationId="{BA56D7F4-4B89-AD89-C076-038D54587607}"/>
          </ac:spMkLst>
        </pc:spChg>
        <pc:spChg chg="mod">
          <ac:chgData name="Nathaniel Sias" userId="b3adb88a120ebb95" providerId="LiveId" clId="{0C274088-D274-4D9F-8926-E11BA4641DC4}" dt="2024-07-21T14:46:56.257" v="1398" actId="207"/>
          <ac:spMkLst>
            <pc:docMk/>
            <pc:sldMk cId="2823972458" sldId="298"/>
            <ac:spMk id="3" creationId="{07C11668-414E-52C5-7789-FA308C0180D6}"/>
          </ac:spMkLst>
        </pc:spChg>
      </pc:sldChg>
      <pc:sldChg chg="modSp add mod">
        <pc:chgData name="Nathaniel Sias" userId="b3adb88a120ebb95" providerId="LiveId" clId="{0C274088-D274-4D9F-8926-E11BA4641DC4}" dt="2024-07-21T14:47:10.014" v="1400" actId="207"/>
        <pc:sldMkLst>
          <pc:docMk/>
          <pc:sldMk cId="746309339" sldId="299"/>
        </pc:sldMkLst>
        <pc:spChg chg="mod">
          <ac:chgData name="Nathaniel Sias" userId="b3adb88a120ebb95" providerId="LiveId" clId="{0C274088-D274-4D9F-8926-E11BA4641DC4}" dt="2024-07-21T14:47:10.014" v="1400" actId="207"/>
          <ac:spMkLst>
            <pc:docMk/>
            <pc:sldMk cId="746309339" sldId="299"/>
            <ac:spMk id="3" creationId="{07C11668-414E-52C5-7789-FA308C0180D6}"/>
          </ac:spMkLst>
        </pc:spChg>
      </pc:sldChg>
      <pc:sldChg chg="modSp add mod">
        <pc:chgData name="Nathaniel Sias" userId="b3adb88a120ebb95" providerId="LiveId" clId="{0C274088-D274-4D9F-8926-E11BA4641DC4}" dt="2024-07-21T14:53:28.220" v="1430" actId="20577"/>
        <pc:sldMkLst>
          <pc:docMk/>
          <pc:sldMk cId="2089361391" sldId="300"/>
        </pc:sldMkLst>
        <pc:spChg chg="mod">
          <ac:chgData name="Nathaniel Sias" userId="b3adb88a120ebb95" providerId="LiveId" clId="{0C274088-D274-4D9F-8926-E11BA4641DC4}" dt="2024-07-21T14:53:28.220" v="1430" actId="20577"/>
          <ac:spMkLst>
            <pc:docMk/>
            <pc:sldMk cId="2089361391" sldId="300"/>
            <ac:spMk id="2" creationId="{EBA24E5F-90E4-BEE0-1D94-EEBFAEB79627}"/>
          </ac:spMkLst>
        </pc:spChg>
      </pc:sldChg>
      <pc:sldChg chg="modSp add mod">
        <pc:chgData name="Nathaniel Sias" userId="b3adb88a120ebb95" providerId="LiveId" clId="{0C274088-D274-4D9F-8926-E11BA4641DC4}" dt="2024-07-21T14:54:10.630" v="1454" actId="207"/>
        <pc:sldMkLst>
          <pc:docMk/>
          <pc:sldMk cId="3184069177" sldId="301"/>
        </pc:sldMkLst>
        <pc:spChg chg="mod">
          <ac:chgData name="Nathaniel Sias" userId="b3adb88a120ebb95" providerId="LiveId" clId="{0C274088-D274-4D9F-8926-E11BA4641DC4}" dt="2024-07-21T14:54:10.630" v="1454" actId="207"/>
          <ac:spMkLst>
            <pc:docMk/>
            <pc:sldMk cId="3184069177" sldId="301"/>
            <ac:spMk id="3" creationId="{07C11668-414E-52C5-7789-FA308C0180D6}"/>
          </ac:spMkLst>
        </pc:spChg>
      </pc:sldChg>
      <pc:sldChg chg="modSp add mod">
        <pc:chgData name="Nathaniel Sias" userId="b3adb88a120ebb95" providerId="LiveId" clId="{0C274088-D274-4D9F-8926-E11BA4641DC4}" dt="2024-07-21T14:53:49.585" v="1452" actId="20577"/>
        <pc:sldMkLst>
          <pc:docMk/>
          <pc:sldMk cId="883056258" sldId="302"/>
        </pc:sldMkLst>
        <pc:spChg chg="mod">
          <ac:chgData name="Nathaniel Sias" userId="b3adb88a120ebb95" providerId="LiveId" clId="{0C274088-D274-4D9F-8926-E11BA4641DC4}" dt="2024-07-21T14:53:42.665" v="1434" actId="20577"/>
          <ac:spMkLst>
            <pc:docMk/>
            <pc:sldMk cId="883056258" sldId="302"/>
            <ac:spMk id="2" creationId="{EBA24E5F-90E4-BEE0-1D94-EEBFAEB79627}"/>
          </ac:spMkLst>
        </pc:spChg>
        <pc:spChg chg="mod">
          <ac:chgData name="Nathaniel Sias" userId="b3adb88a120ebb95" providerId="LiveId" clId="{0C274088-D274-4D9F-8926-E11BA4641DC4}" dt="2024-07-21T14:53:49.585" v="1452" actId="20577"/>
          <ac:spMkLst>
            <pc:docMk/>
            <pc:sldMk cId="883056258" sldId="302"/>
            <ac:spMk id="4" creationId="{C90230DE-6CB3-9934-FBDA-08EFC4080BD3}"/>
          </ac:spMkLst>
        </pc:spChg>
      </pc:sldChg>
      <pc:sldChg chg="modSp add mod">
        <pc:chgData name="Nathaniel Sias" userId="b3adb88a120ebb95" providerId="LiveId" clId="{0C274088-D274-4D9F-8926-E11BA4641DC4}" dt="2024-07-21T14:56:45.735" v="1637" actId="207"/>
        <pc:sldMkLst>
          <pc:docMk/>
          <pc:sldMk cId="4120553539" sldId="303"/>
        </pc:sldMkLst>
        <pc:spChg chg="mod">
          <ac:chgData name="Nathaniel Sias" userId="b3adb88a120ebb95" providerId="LiveId" clId="{0C274088-D274-4D9F-8926-E11BA4641DC4}" dt="2024-07-21T14:56:45.735" v="1637" actId="207"/>
          <ac:spMkLst>
            <pc:docMk/>
            <pc:sldMk cId="4120553539" sldId="303"/>
            <ac:spMk id="3" creationId="{07C11668-414E-52C5-7789-FA308C0180D6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C3B3EC-A13F-91A6-6B8D-64F4DABE8F8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985D6F6-06A6-AAAF-4A9C-0678BDFDB32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3F8A97-DF91-6420-28B4-D32D32F601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80D84-0A0D-4320-9475-23AF4C3D1292}" type="datetimeFigureOut">
              <a:rPr lang="en-US" smtClean="0"/>
              <a:t>7/21/2024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CDDA33-7F6E-E44E-826A-4322AD6ED8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9E1A69-ECBF-6CBC-D31B-A3FFCA419B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02B2D-C547-410E-869F-041308355C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46444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9F0ECB-19D1-2469-197C-54716F036F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4230639-C043-C96D-A4D9-C5ADDE57385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169E3C-46DF-4CE2-AD0A-0D08407135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80D84-0A0D-4320-9475-23AF4C3D1292}" type="datetimeFigureOut">
              <a:rPr lang="en-US" smtClean="0"/>
              <a:t>7/21/2024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5BE2A5-9543-D641-A917-DB22611505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580B30-2332-C561-613A-1D9ABE129D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02B2D-C547-410E-869F-041308355C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68655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36B262D-4D13-C5F0-19F8-F05D426A1E5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33ED8BE-BA21-9D69-0855-5602F0C64BB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B0D988-8661-0BC7-5773-D2D955D4D8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80D84-0A0D-4320-9475-23AF4C3D1292}" type="datetimeFigureOut">
              <a:rPr lang="en-US" smtClean="0"/>
              <a:t>7/21/2024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709D67-D6B2-02D0-A308-A1D7A49CED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64F69E-D615-24E5-127A-7626A72C17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02B2D-C547-410E-869F-041308355C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8447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A5E48A-90A7-FF40-66B9-66F47999D1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D51C5-E042-917D-3DFB-28543728E9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0A9025-3BC3-2D09-7800-B5AF8F6D60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80D84-0A0D-4320-9475-23AF4C3D1292}" type="datetimeFigureOut">
              <a:rPr lang="en-US" smtClean="0"/>
              <a:t>7/21/2024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39CD3A-179A-E1A8-FA46-2229095CAD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8D6667-EA7D-89FB-3DC8-2C9A2C266A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02B2D-C547-410E-869F-041308355C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04397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E1F2D6-7CC2-9FEF-EEAA-6DC64E7A8F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6098CAD-1980-2A15-69E4-3D2FE90C28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2E38CF-533B-4672-1E0F-2E9F1F164C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80D84-0A0D-4320-9475-23AF4C3D1292}" type="datetimeFigureOut">
              <a:rPr lang="en-US" smtClean="0"/>
              <a:t>7/21/2024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3CC1E7-9F2F-B37B-B3CA-DB74A88F95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65E0ED-EFAB-72C9-AE2A-55BF91514B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02B2D-C547-410E-869F-041308355C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35017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E81476-C665-7315-DACD-CDA23EE4E4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CAE7C8-DB7E-4DAD-52DA-0C958D15C0D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B397F61-EDB9-FF03-4597-3180163E6D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9CE77C6-18B9-0236-18A8-DEFB72E6E7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80D84-0A0D-4320-9475-23AF4C3D1292}" type="datetimeFigureOut">
              <a:rPr lang="en-US" smtClean="0"/>
              <a:t>7/21/2024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5BF3B7E-21DB-5243-75A3-EE023F01B9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B4CEDE0-61D7-E333-122C-99F7728943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02B2D-C547-410E-869F-041308355C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25137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E48019-F4B2-A252-7649-AA35E16F84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6B2ECA0-0B2A-7022-1BBF-A582B54616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BB52275-62C5-9DF1-160F-818F0AEED60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57D7F13-9DA4-C4AD-8454-F6A1BAED7B8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8FD0FF4-A025-DF49-0CC0-7780A4BB4AE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E7E1046-6518-8A09-6B2B-F748FE8B66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80D84-0A0D-4320-9475-23AF4C3D1292}" type="datetimeFigureOut">
              <a:rPr lang="en-US" smtClean="0"/>
              <a:t>7/21/2024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5C06371-7E3E-E972-9114-26D6E278BE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A7EF11D-07B2-C859-9E07-5795D9D4AB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02B2D-C547-410E-869F-041308355C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91789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B0F32C-7F22-CA04-E8CF-680FFA8A56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CC86699-55AC-334E-C987-91BC9DF5AA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80D84-0A0D-4320-9475-23AF4C3D1292}" type="datetimeFigureOut">
              <a:rPr lang="en-US" smtClean="0"/>
              <a:t>7/21/2024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F222BFF-6F2C-963C-38AE-5E323888AE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7FF9975-FD42-951E-E0A1-7B7F8334F6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02B2D-C547-410E-869F-041308355C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45335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1151517-AA57-7B61-5E67-F107BBCCF4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80D84-0A0D-4320-9475-23AF4C3D1292}" type="datetimeFigureOut">
              <a:rPr lang="en-US" smtClean="0"/>
              <a:t>7/21/2024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55ADCCF-13B1-D18E-101E-B7D057A70D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1E1FAF0-A703-B3EC-48AF-787ED30482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02B2D-C547-410E-869F-041308355C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25627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E4C288-A8CA-B7EA-B3F7-799D83FE92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C3FB42-28DA-8CB0-61CE-DB0710ED03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1947BBC-9368-6990-6DBA-3D040E35E09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24D9E44-CDAD-E5EB-C760-3293A426DD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80D84-0A0D-4320-9475-23AF4C3D1292}" type="datetimeFigureOut">
              <a:rPr lang="en-US" smtClean="0"/>
              <a:t>7/21/2024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211847A-0F10-3101-C59D-6B8B40C066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240AE55-BB7C-794E-0D4C-F8204B2826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02B2D-C547-410E-869F-041308355C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12878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FAE977-64A7-7251-8D59-815C51AC7E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A56CA5C-4602-6E93-E685-15B34B27748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01D2F5C-7419-5A1F-D133-330E1147A29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618ABC5-9B79-29F1-362B-80ADC0FA17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80D84-0A0D-4320-9475-23AF4C3D1292}" type="datetimeFigureOut">
              <a:rPr lang="en-US" smtClean="0"/>
              <a:t>7/21/2024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4063F9A-2245-348E-73DB-B1C3EA1706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0C666E5-5469-5295-867B-1F07F7DD79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02B2D-C547-410E-869F-041308355C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65936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1ED4B32-2D40-50EC-DA1F-C4855241A6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A1CF369-E274-F69B-AE6A-8F536A1826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C7807A-8614-5193-AB0A-D6A78B609EE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880D84-0A0D-4320-9475-23AF4C3D1292}" type="datetimeFigureOut">
              <a:rPr lang="en-US" smtClean="0"/>
              <a:t>7/21/2024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9DAA3C-72B0-0166-0AFF-3A8BD029DD7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852513-1CD4-BFD0-3728-FAE0BE9E397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F02B2D-C547-410E-869F-041308355C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562661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person sitting at a desk writing in a book&#10;&#10;Description automatically generated">
            <a:extLst>
              <a:ext uri="{FF2B5EF4-FFF2-40B4-BE49-F238E27FC236}">
                <a16:creationId xmlns:a16="http://schemas.microsoft.com/office/drawing/2014/main" id="{D501C18D-FC6A-F695-6376-745C9033F15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541" r="18945" b="4802"/>
          <a:stretch/>
        </p:blipFill>
        <p:spPr>
          <a:xfrm>
            <a:off x="3858449" y="0"/>
            <a:ext cx="8333551" cy="6858000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7B051FA1-454E-A152-FAAF-DF909E885F6D}"/>
              </a:ext>
            </a:extLst>
          </p:cNvPr>
          <p:cNvSpPr/>
          <p:nvPr/>
        </p:nvSpPr>
        <p:spPr>
          <a:xfrm>
            <a:off x="0" y="0"/>
            <a:ext cx="10373497" cy="685800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13000">
                <a:schemeClr val="bg1">
                  <a:alpha val="28000"/>
                </a:schemeClr>
              </a:gs>
              <a:gs pos="33000">
                <a:schemeClr val="bg1">
                  <a:alpha val="78000"/>
                </a:schemeClr>
              </a:gs>
              <a:gs pos="49000">
                <a:schemeClr val="bg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ADC8B071-3BC6-AC62-DCEF-4C457AE7FEAF}"/>
              </a:ext>
            </a:extLst>
          </p:cNvPr>
          <p:cNvSpPr/>
          <p:nvPr/>
        </p:nvSpPr>
        <p:spPr>
          <a:xfrm>
            <a:off x="5908586" y="1404037"/>
            <a:ext cx="3216875" cy="2939364"/>
          </a:xfrm>
          <a:prstGeom prst="ellipse">
            <a:avLst/>
          </a:prstGeom>
          <a:solidFill>
            <a:srgbClr val="833C0B">
              <a:alpha val="50196"/>
            </a:srgb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800" dirty="0">
                <a:solidFill>
                  <a:schemeClr val="bg2">
                    <a:lumMod val="20000"/>
                    <a:lumOff val="80000"/>
                  </a:schemeClr>
                </a:solidFill>
              </a:rPr>
              <a:t>#2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9EDEEDC2-D449-607B-F1C8-29B3291487C5}"/>
              </a:ext>
            </a:extLst>
          </p:cNvPr>
          <p:cNvCxnSpPr/>
          <p:nvPr/>
        </p:nvCxnSpPr>
        <p:spPr>
          <a:xfrm>
            <a:off x="148281" y="1983259"/>
            <a:ext cx="611041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01BDE727-479E-A12E-7BC6-0C0B1743D49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2422" y="-228600"/>
            <a:ext cx="10544315" cy="6944497"/>
          </a:xfrm>
          <a:noFill/>
        </p:spPr>
        <p:txBody>
          <a:bodyPr anchor="t">
            <a:normAutofit/>
          </a:bodyPr>
          <a:lstStyle/>
          <a:p>
            <a:pPr algn="l"/>
            <a:r>
              <a:rPr lang="en-US" sz="19900" b="1" dirty="0">
                <a:latin typeface="Rastanty Cortez" panose="02000506000000020003" pitchFamily="2" charset="0"/>
              </a:rPr>
              <a:t>Living Prophecy</a:t>
            </a:r>
            <a:br>
              <a:rPr lang="en-US" sz="16600" b="1" dirty="0">
                <a:latin typeface="Rastanty Cortez" panose="02000506000000020003" pitchFamily="2" charset="0"/>
              </a:rPr>
            </a:br>
            <a:r>
              <a:rPr lang="en-US" sz="6600" b="1" dirty="0">
                <a:latin typeface="Amasis MT Pro Black" panose="02040A04050005020304" pitchFamily="18" charset="0"/>
              </a:rPr>
              <a:t>The Dragon, </a:t>
            </a:r>
            <a:br>
              <a:rPr lang="en-US" sz="6600" b="1" dirty="0">
                <a:latin typeface="Amasis MT Pro Black" panose="02040A04050005020304" pitchFamily="18" charset="0"/>
              </a:rPr>
            </a:br>
            <a:r>
              <a:rPr lang="en-US" sz="6600" b="1" dirty="0">
                <a:latin typeface="Amasis MT Pro Black" panose="02040A04050005020304" pitchFamily="18" charset="0"/>
              </a:rPr>
              <a:t>the Beast and </a:t>
            </a:r>
            <a:br>
              <a:rPr lang="en-US" sz="6600" b="1" dirty="0">
                <a:latin typeface="Amasis MT Pro Black" panose="02040A04050005020304" pitchFamily="18" charset="0"/>
              </a:rPr>
            </a:br>
            <a:r>
              <a:rPr lang="en-US" sz="6600" b="1" dirty="0">
                <a:latin typeface="Amasis MT Pro Black" panose="02040A04050005020304" pitchFamily="18" charset="0"/>
              </a:rPr>
              <a:t>the Woman</a:t>
            </a:r>
            <a:endParaRPr lang="en-US" sz="19900" b="1" dirty="0">
              <a:latin typeface="Rastanty Cortez" panose="02000506000000020003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09823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 person in a suit and tie&#10;&#10;Description automatically generated">
            <a:extLst>
              <a:ext uri="{FF2B5EF4-FFF2-40B4-BE49-F238E27FC236}">
                <a16:creationId xmlns:a16="http://schemas.microsoft.com/office/drawing/2014/main" id="{4BDDF31B-84AD-A0E3-C584-CD15DE4808EB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60000"/>
                    </a14:imgEffect>
                    <a14:imgEffect>
                      <a14:saturation sat="400000"/>
                    </a14:imgEffect>
                    <a14:imgEffect>
                      <a14:brightnessContrast bright="-49000" contrast="-9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7381" y="5288777"/>
            <a:ext cx="1424619" cy="1569223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BA56D7F4-4B89-AD89-C076-038D545876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031579" cy="923330"/>
          </a:xfrm>
        </p:spPr>
        <p:txBody>
          <a:bodyPr>
            <a:noAutofit/>
          </a:bodyPr>
          <a:lstStyle/>
          <a:p>
            <a:r>
              <a:rPr lang="en-US" sz="3600" dirty="0">
                <a:latin typeface="Aptos ExtraBold" panose="020B0004020202020204" pitchFamily="34" charset="0"/>
              </a:rPr>
              <a:t>61-0216 The Mark Of The Beast And The Seal Of God #1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7C11668-414E-52C5-7789-FA308C0180D6}"/>
              </a:ext>
            </a:extLst>
          </p:cNvPr>
          <p:cNvSpPr txBox="1"/>
          <p:nvPr/>
        </p:nvSpPr>
        <p:spPr>
          <a:xfrm>
            <a:off x="287983" y="775663"/>
            <a:ext cx="11616033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>
                <a:latin typeface="Aptos Display" panose="020B0004020202020204" pitchFamily="34" charset="0"/>
              </a:rPr>
              <a:t>93 Now, notice…Yeah, I didn’t mean that they…</a:t>
            </a:r>
            <a:r>
              <a:rPr lang="en-US" sz="6000" u="sng" dirty="0">
                <a:solidFill>
                  <a:schemeClr val="accent2">
                    <a:lumMod val="40000"/>
                    <a:lumOff val="60000"/>
                  </a:schemeClr>
                </a:solidFill>
                <a:latin typeface="Aptos Display" panose="020B0004020202020204" pitchFamily="34" charset="0"/>
              </a:rPr>
              <a:t>They take it out in joy, instead of power, faith</a:t>
            </a:r>
            <a:r>
              <a:rPr lang="en-US" sz="6000" dirty="0">
                <a:solidFill>
                  <a:schemeClr val="accent2">
                    <a:lumMod val="40000"/>
                    <a:lumOff val="60000"/>
                  </a:schemeClr>
                </a:solidFill>
                <a:latin typeface="Aptos Display" panose="020B0004020202020204" pitchFamily="34" charset="0"/>
              </a:rPr>
              <a:t>. Hold that there and believe It, It’s God’s Word, </a:t>
            </a:r>
            <a:r>
              <a:rPr lang="en-US" sz="6000" u="sng" dirty="0">
                <a:solidFill>
                  <a:schemeClr val="accent2">
                    <a:lumMod val="40000"/>
                    <a:lumOff val="60000"/>
                  </a:schemeClr>
                </a:solidFill>
                <a:latin typeface="Aptos Display" panose="020B0004020202020204" pitchFamily="34" charset="0"/>
              </a:rPr>
              <a:t>stay right with It</a:t>
            </a:r>
            <a:r>
              <a:rPr lang="en-US" sz="6000" dirty="0">
                <a:solidFill>
                  <a:schemeClr val="accent2">
                    <a:lumMod val="40000"/>
                    <a:lumOff val="60000"/>
                  </a:schemeClr>
                </a:solidFill>
                <a:latin typeface="Aptos Display" panose="020B0004020202020204" pitchFamily="34" charset="0"/>
              </a:rPr>
              <a:t>.</a:t>
            </a:r>
            <a:endParaRPr lang="en-US" sz="6000" b="1" u="sng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33001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 person in a suit and tie&#10;&#10;Description automatically generated">
            <a:extLst>
              <a:ext uri="{FF2B5EF4-FFF2-40B4-BE49-F238E27FC236}">
                <a16:creationId xmlns:a16="http://schemas.microsoft.com/office/drawing/2014/main" id="{4BDDF31B-84AD-A0E3-C584-CD15DE4808EB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60000"/>
                    </a14:imgEffect>
                    <a14:imgEffect>
                      <a14:saturation sat="400000"/>
                    </a14:imgEffect>
                    <a14:imgEffect>
                      <a14:brightnessContrast bright="-49000" contrast="-9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7381" y="5288777"/>
            <a:ext cx="1424619" cy="1569223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BA56D7F4-4B89-AD89-C076-038D545876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031579" cy="923330"/>
          </a:xfrm>
        </p:spPr>
        <p:txBody>
          <a:bodyPr>
            <a:noAutofit/>
          </a:bodyPr>
          <a:lstStyle/>
          <a:p>
            <a:r>
              <a:rPr lang="en-US" sz="3600" dirty="0">
                <a:latin typeface="Aptos ExtraBold" panose="020B0004020202020204" pitchFamily="34" charset="0"/>
              </a:rPr>
              <a:t>65-0801M The God Of This Evil Age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7C11668-414E-52C5-7789-FA308C0180D6}"/>
              </a:ext>
            </a:extLst>
          </p:cNvPr>
          <p:cNvSpPr txBox="1"/>
          <p:nvPr/>
        </p:nvSpPr>
        <p:spPr>
          <a:xfrm>
            <a:off x="287983" y="775663"/>
            <a:ext cx="11616033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>
                <a:latin typeface="Aptos Display" panose="020B0004020202020204" pitchFamily="34" charset="0"/>
              </a:rPr>
              <a:t>Whether you’re in holy Eden, or holy church, or holy denomination, or whatever it might be, </a:t>
            </a:r>
            <a:r>
              <a:rPr lang="en-US" sz="6000" dirty="0">
                <a:solidFill>
                  <a:schemeClr val="accent2">
                    <a:lumMod val="40000"/>
                    <a:lumOff val="60000"/>
                  </a:schemeClr>
                </a:solidFill>
                <a:latin typeface="Aptos Display" panose="020B0004020202020204" pitchFamily="34" charset="0"/>
              </a:rPr>
              <a:t>you’ll die the day you disbelieve one Word of God’s Word to be the Truth, when It’s vindicated and proved to you. </a:t>
            </a:r>
            <a:r>
              <a:rPr lang="en-US" sz="6000" dirty="0">
                <a:latin typeface="Aptos Display" panose="020B0004020202020204" pitchFamily="34" charset="0"/>
              </a:rPr>
              <a:t>…</a:t>
            </a:r>
            <a:endParaRPr lang="en-US" sz="6000" b="1" u="sng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39724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 person in a suit and tie&#10;&#10;Description automatically generated">
            <a:extLst>
              <a:ext uri="{FF2B5EF4-FFF2-40B4-BE49-F238E27FC236}">
                <a16:creationId xmlns:a16="http://schemas.microsoft.com/office/drawing/2014/main" id="{4BDDF31B-84AD-A0E3-C584-CD15DE4808EB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60000"/>
                    </a14:imgEffect>
                    <a14:imgEffect>
                      <a14:saturation sat="400000"/>
                    </a14:imgEffect>
                    <a14:imgEffect>
                      <a14:brightnessContrast bright="-49000" contrast="-9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7381" y="5288777"/>
            <a:ext cx="1424619" cy="1569223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BA56D7F4-4B89-AD89-C076-038D545876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031579" cy="923330"/>
          </a:xfrm>
        </p:spPr>
        <p:txBody>
          <a:bodyPr>
            <a:noAutofit/>
          </a:bodyPr>
          <a:lstStyle/>
          <a:p>
            <a:r>
              <a:rPr lang="en-US" sz="3600" dirty="0">
                <a:latin typeface="Aptos ExtraBold" panose="020B0004020202020204" pitchFamily="34" charset="0"/>
              </a:rPr>
              <a:t>65-0801M The God Of This Evil Age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7C11668-414E-52C5-7789-FA308C0180D6}"/>
              </a:ext>
            </a:extLst>
          </p:cNvPr>
          <p:cNvSpPr txBox="1"/>
          <p:nvPr/>
        </p:nvSpPr>
        <p:spPr>
          <a:xfrm>
            <a:off x="287983" y="775663"/>
            <a:ext cx="11616033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>
                <a:latin typeface="Aptos Display" panose="020B0004020202020204" pitchFamily="34" charset="0"/>
              </a:rPr>
              <a:t>… </a:t>
            </a:r>
            <a:r>
              <a:rPr lang="en-US" sz="6000" dirty="0">
                <a:solidFill>
                  <a:schemeClr val="accent2">
                    <a:lumMod val="40000"/>
                    <a:lumOff val="60000"/>
                  </a:schemeClr>
                </a:solidFill>
                <a:latin typeface="Aptos Display" panose="020B0004020202020204" pitchFamily="34" charset="0"/>
              </a:rPr>
              <a:t>That’s the day you separate yourself from God. Not just the whole sentence; one Word. </a:t>
            </a:r>
            <a:r>
              <a:rPr lang="en-US" sz="6000" dirty="0">
                <a:latin typeface="Aptos Display" panose="020B0004020202020204" pitchFamily="34" charset="0"/>
              </a:rPr>
              <a:t>“Whosoever shall add one word, or take One away,” </a:t>
            </a:r>
            <a:r>
              <a:rPr lang="en-US" sz="6000" dirty="0">
                <a:solidFill>
                  <a:schemeClr val="accent2">
                    <a:lumMod val="40000"/>
                    <a:lumOff val="60000"/>
                  </a:schemeClr>
                </a:solidFill>
                <a:latin typeface="Aptos Display" panose="020B0004020202020204" pitchFamily="34" charset="0"/>
              </a:rPr>
              <a:t>that’s the day you die</a:t>
            </a:r>
            <a:r>
              <a:rPr lang="en-US" sz="6000" dirty="0">
                <a:latin typeface="Aptos Display" panose="020B0004020202020204" pitchFamily="34" charset="0"/>
              </a:rPr>
              <a:t>.</a:t>
            </a:r>
            <a:endParaRPr lang="en-US" sz="6000" b="1" u="sng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63093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A24E5F-90E4-BEE0-1D94-EEBFAEB796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3335" y="90152"/>
            <a:ext cx="11806714" cy="6593983"/>
          </a:xfrm>
        </p:spPr>
        <p:txBody>
          <a:bodyPr anchor="t">
            <a:noAutofit/>
          </a:bodyPr>
          <a:lstStyle/>
          <a:p>
            <a:r>
              <a:rPr lang="en-US" sz="5400" b="1" dirty="0">
                <a:latin typeface="Aptos Display" panose="020B0004020202020204" pitchFamily="34" charset="0"/>
              </a:rPr>
              <a:t>REFERENCES</a:t>
            </a:r>
            <a:br>
              <a:rPr lang="en-US" sz="5400" dirty="0">
                <a:latin typeface="Aptos Display" panose="020B0004020202020204" pitchFamily="34" charset="0"/>
              </a:rPr>
            </a:br>
            <a:r>
              <a:rPr lang="en-US" sz="5000" dirty="0">
                <a:latin typeface="Aptos Display" panose="020B0004020202020204" pitchFamily="34" charset="0"/>
              </a:rPr>
              <a:t> - </a:t>
            </a:r>
            <a:r>
              <a:rPr lang="en-US" i="1" dirty="0">
                <a:latin typeface="Aptos Display" panose="020B0004020202020204" pitchFamily="34" charset="0"/>
              </a:rPr>
              <a:t>50 Years in the Church of Rome</a:t>
            </a:r>
            <a:br>
              <a:rPr lang="en-US" i="1" dirty="0">
                <a:latin typeface="Aptos Display" panose="020B0004020202020204" pitchFamily="34" charset="0"/>
              </a:rPr>
            </a:br>
            <a:r>
              <a:rPr lang="en-US" i="1" dirty="0">
                <a:latin typeface="Aptos Display" panose="020B0004020202020204" pitchFamily="34" charset="0"/>
              </a:rPr>
              <a:t> - From Convent to Pentecost</a:t>
            </a:r>
            <a:br>
              <a:rPr lang="en-US" sz="5000" dirty="0">
                <a:latin typeface="Aptos Display" panose="020B0004020202020204" pitchFamily="34" charset="0"/>
              </a:rPr>
            </a:br>
            <a:br>
              <a:rPr lang="en-US" sz="5000" dirty="0">
                <a:latin typeface="Aptos Display" panose="020B0004020202020204" pitchFamily="34" charset="0"/>
              </a:rPr>
            </a:br>
            <a:r>
              <a:rPr lang="en-US" sz="5000" dirty="0">
                <a:latin typeface="Aptos Display" panose="020B0004020202020204" pitchFamily="34" charset="0"/>
              </a:rPr>
              <a:t> -</a:t>
            </a:r>
            <a:r>
              <a:rPr lang="en-US" sz="5000" b="1" dirty="0">
                <a:latin typeface="Aptos Display" panose="020B0004020202020204" pitchFamily="34" charset="0"/>
              </a:rPr>
              <a:t> 1961 </a:t>
            </a:r>
            <a:r>
              <a:rPr lang="en-US" sz="5000" dirty="0">
                <a:latin typeface="Aptos Display" panose="020B0004020202020204" pitchFamily="34" charset="0"/>
              </a:rPr>
              <a:t>The Mark Of The Beast And The Seal   </a:t>
            </a:r>
            <a:br>
              <a:rPr lang="en-US" sz="5000" dirty="0">
                <a:latin typeface="Aptos Display" panose="020B0004020202020204" pitchFamily="34" charset="0"/>
              </a:rPr>
            </a:br>
            <a:r>
              <a:rPr lang="en-US" sz="5000" dirty="0">
                <a:latin typeface="Aptos Display" panose="020B0004020202020204" pitchFamily="34" charset="0"/>
              </a:rPr>
              <a:t>                 Of God #1 / #2</a:t>
            </a:r>
            <a:br>
              <a:rPr lang="en-US" sz="5000" dirty="0">
                <a:latin typeface="Aptos Display" panose="020B0004020202020204" pitchFamily="34" charset="0"/>
              </a:rPr>
            </a:br>
            <a:r>
              <a:rPr lang="en-US" sz="5000" dirty="0">
                <a:latin typeface="Aptos Display" panose="020B0004020202020204" pitchFamily="34" charset="0"/>
              </a:rPr>
              <a:t>-  </a:t>
            </a:r>
            <a:r>
              <a:rPr lang="en-US" sz="5000" b="1" dirty="0">
                <a:latin typeface="Aptos Display" panose="020B0004020202020204" pitchFamily="34" charset="0"/>
              </a:rPr>
              <a:t>1963</a:t>
            </a:r>
            <a:r>
              <a:rPr lang="en-US" sz="5000" dirty="0">
                <a:latin typeface="Aptos Display" panose="020B0004020202020204" pitchFamily="34" charset="0"/>
              </a:rPr>
              <a:t> The Second Seal</a:t>
            </a:r>
            <a:br>
              <a:rPr lang="en-US" sz="5000" dirty="0">
                <a:latin typeface="Aptos Display" panose="020B0004020202020204" pitchFamily="34" charset="0"/>
              </a:rPr>
            </a:br>
            <a:r>
              <a:rPr lang="en-US" sz="5000" dirty="0">
                <a:latin typeface="Aptos Display" panose="020B0004020202020204" pitchFamily="34" charset="0"/>
              </a:rPr>
              <a:t>-  </a:t>
            </a:r>
            <a:r>
              <a:rPr lang="en-US" sz="5000" b="1" dirty="0">
                <a:latin typeface="Aptos Display" panose="020B0004020202020204" pitchFamily="34" charset="0"/>
              </a:rPr>
              <a:t>1965</a:t>
            </a:r>
            <a:r>
              <a:rPr lang="en-US" sz="5000" dirty="0">
                <a:latin typeface="Aptos Display" panose="020B0004020202020204" pitchFamily="34" charset="0"/>
              </a:rPr>
              <a:t> The God Of This Evil Age</a:t>
            </a:r>
            <a:br>
              <a:rPr lang="en-US" sz="5000" dirty="0">
                <a:latin typeface="Aptos Display" panose="020B0004020202020204" pitchFamily="34" charset="0"/>
              </a:rPr>
            </a:br>
            <a:r>
              <a:rPr lang="en-US" sz="5000" dirty="0">
                <a:latin typeface="Aptos Display" panose="020B0004020202020204" pitchFamily="34" charset="0"/>
              </a:rPr>
              <a:t>-  </a:t>
            </a:r>
            <a:r>
              <a:rPr lang="en-US" sz="5000" b="1" dirty="0">
                <a:latin typeface="Aptos Display" panose="020B0004020202020204" pitchFamily="34" charset="0"/>
              </a:rPr>
              <a:t>1965</a:t>
            </a:r>
            <a:r>
              <a:rPr lang="en-US" sz="5000" dirty="0">
                <a:latin typeface="Aptos Display" panose="020B0004020202020204" pitchFamily="34" charset="0"/>
              </a:rPr>
              <a:t> Satan's Eden</a:t>
            </a:r>
            <a:br>
              <a:rPr lang="en-US" sz="5400" dirty="0">
                <a:latin typeface="Aptos Display" panose="020B0004020202020204" pitchFamily="34" charset="0"/>
              </a:rPr>
            </a:br>
            <a:endParaRPr lang="en-US" sz="8000" dirty="0">
              <a:latin typeface="Aptos Display" panose="020B00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763640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A24E5F-90E4-BEE0-1D94-EEBFAEB796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511" y="2308072"/>
            <a:ext cx="11988099" cy="1406284"/>
          </a:xfrm>
        </p:spPr>
        <p:txBody>
          <a:bodyPr>
            <a:noAutofit/>
          </a:bodyPr>
          <a:lstStyle/>
          <a:p>
            <a:pPr algn="ctr"/>
            <a:r>
              <a:rPr lang="en-US" sz="8800" dirty="0">
                <a:latin typeface="Aptos Display" panose="020B0004020202020204" pitchFamily="34" charset="0"/>
              </a:rPr>
              <a:t>REVELATION 13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90230DE-6CB3-9934-FBDA-08EFC4080BD3}"/>
              </a:ext>
            </a:extLst>
          </p:cNvPr>
          <p:cNvSpPr txBox="1"/>
          <p:nvPr/>
        </p:nvSpPr>
        <p:spPr>
          <a:xfrm>
            <a:off x="113511" y="3815255"/>
            <a:ext cx="119880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Abadi Extra Light" panose="020B0204020104020204" pitchFamily="34" charset="0"/>
              </a:rPr>
              <a:t>. . . the beast . . .</a:t>
            </a:r>
          </a:p>
        </p:txBody>
      </p:sp>
      <p:pic>
        <p:nvPicPr>
          <p:cNvPr id="6" name="Graphic 5" descr="Open book outline">
            <a:extLst>
              <a:ext uri="{FF2B5EF4-FFF2-40B4-BE49-F238E27FC236}">
                <a16:creationId xmlns:a16="http://schemas.microsoft.com/office/drawing/2014/main" id="{5EAD6B3F-A60F-0949-0CEF-87623AF6702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324015" y="4586189"/>
            <a:ext cx="1543970" cy="15439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936139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A24E5F-90E4-BEE0-1D94-EEBFAEB796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511" y="2308072"/>
            <a:ext cx="11988099" cy="1406284"/>
          </a:xfrm>
        </p:spPr>
        <p:txBody>
          <a:bodyPr>
            <a:noAutofit/>
          </a:bodyPr>
          <a:lstStyle/>
          <a:p>
            <a:pPr algn="ctr"/>
            <a:r>
              <a:rPr lang="en-US" sz="8800" dirty="0">
                <a:latin typeface="Aptos Display" panose="020B0004020202020204" pitchFamily="34" charset="0"/>
              </a:rPr>
              <a:t>REVELATION 14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90230DE-6CB3-9934-FBDA-08EFC4080BD3}"/>
              </a:ext>
            </a:extLst>
          </p:cNvPr>
          <p:cNvSpPr txBox="1"/>
          <p:nvPr/>
        </p:nvSpPr>
        <p:spPr>
          <a:xfrm>
            <a:off x="113511" y="3815255"/>
            <a:ext cx="119880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Abadi Extra Light" panose="020B0204020104020204" pitchFamily="34" charset="0"/>
              </a:rPr>
              <a:t>. . . the woman on the beast . . .</a:t>
            </a:r>
          </a:p>
        </p:txBody>
      </p:sp>
      <p:pic>
        <p:nvPicPr>
          <p:cNvPr id="6" name="Graphic 5" descr="Open book outline">
            <a:extLst>
              <a:ext uri="{FF2B5EF4-FFF2-40B4-BE49-F238E27FC236}">
                <a16:creationId xmlns:a16="http://schemas.microsoft.com/office/drawing/2014/main" id="{5EAD6B3F-A60F-0949-0CEF-87623AF6702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324015" y="4586189"/>
            <a:ext cx="1543970" cy="15439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305625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 person in a suit and tie&#10;&#10;Description automatically generated">
            <a:extLst>
              <a:ext uri="{FF2B5EF4-FFF2-40B4-BE49-F238E27FC236}">
                <a16:creationId xmlns:a16="http://schemas.microsoft.com/office/drawing/2014/main" id="{4BDDF31B-84AD-A0E3-C584-CD15DE4808EB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60000"/>
                    </a14:imgEffect>
                    <a14:imgEffect>
                      <a14:saturation sat="400000"/>
                    </a14:imgEffect>
                    <a14:imgEffect>
                      <a14:brightnessContrast bright="-49000" contrast="-9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7381" y="5288777"/>
            <a:ext cx="1424619" cy="1569223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BA56D7F4-4B89-AD89-C076-038D545876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031579" cy="923330"/>
          </a:xfrm>
        </p:spPr>
        <p:txBody>
          <a:bodyPr>
            <a:noAutofit/>
          </a:bodyPr>
          <a:lstStyle/>
          <a:p>
            <a:r>
              <a:rPr lang="en-US" sz="3600" dirty="0">
                <a:latin typeface="Aptos ExtraBold" panose="020B0004020202020204" pitchFamily="34" charset="0"/>
              </a:rPr>
              <a:t>61-0216 The Mark Of The Beast And The Seal Of God #1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7C11668-414E-52C5-7789-FA308C0180D6}"/>
              </a:ext>
            </a:extLst>
          </p:cNvPr>
          <p:cNvSpPr txBox="1"/>
          <p:nvPr/>
        </p:nvSpPr>
        <p:spPr>
          <a:xfrm>
            <a:off x="287983" y="775663"/>
            <a:ext cx="11616033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>
                <a:latin typeface="Aptos Display" panose="020B0004020202020204" pitchFamily="34" charset="0"/>
              </a:rPr>
              <a:t>143 </a:t>
            </a:r>
            <a:r>
              <a:rPr lang="en-US" sz="7200" dirty="0">
                <a:solidFill>
                  <a:schemeClr val="accent2">
                    <a:lumMod val="40000"/>
                    <a:lumOff val="60000"/>
                  </a:schemeClr>
                </a:solidFill>
                <a:latin typeface="Aptos Display" panose="020B0004020202020204" pitchFamily="34" charset="0"/>
              </a:rPr>
              <a:t>Confederation of churches, which will form the image of the beast</a:t>
            </a:r>
            <a:r>
              <a:rPr lang="en-US" sz="7200" dirty="0">
                <a:latin typeface="Aptos Display" panose="020B0004020202020204" pitchFamily="34" charset="0"/>
              </a:rPr>
              <a:t>, and we all know that. …</a:t>
            </a:r>
            <a:endParaRPr lang="en-US" sz="7200" b="1" u="sng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159098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 person in a suit and tie&#10;&#10;Description automatically generated">
            <a:extLst>
              <a:ext uri="{FF2B5EF4-FFF2-40B4-BE49-F238E27FC236}">
                <a16:creationId xmlns:a16="http://schemas.microsoft.com/office/drawing/2014/main" id="{4BDDF31B-84AD-A0E3-C584-CD15DE4808EB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60000"/>
                    </a14:imgEffect>
                    <a14:imgEffect>
                      <a14:saturation sat="400000"/>
                    </a14:imgEffect>
                    <a14:imgEffect>
                      <a14:brightnessContrast bright="-49000" contrast="-9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7381" y="5288777"/>
            <a:ext cx="1424619" cy="1569223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BA56D7F4-4B89-AD89-C076-038D545876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031579" cy="923330"/>
          </a:xfrm>
        </p:spPr>
        <p:txBody>
          <a:bodyPr>
            <a:noAutofit/>
          </a:bodyPr>
          <a:lstStyle/>
          <a:p>
            <a:r>
              <a:rPr lang="en-US" sz="3600" dirty="0">
                <a:latin typeface="Aptos ExtraBold" panose="020B0004020202020204" pitchFamily="34" charset="0"/>
              </a:rPr>
              <a:t>61-0216 The Mark Of The Beast And The Seal Of God #1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7C11668-414E-52C5-7789-FA308C0180D6}"/>
              </a:ext>
            </a:extLst>
          </p:cNvPr>
          <p:cNvSpPr txBox="1"/>
          <p:nvPr/>
        </p:nvSpPr>
        <p:spPr>
          <a:xfrm>
            <a:off x="287983" y="775663"/>
            <a:ext cx="11616033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>
                <a:latin typeface="Aptos Display" panose="020B0004020202020204" pitchFamily="34" charset="0"/>
              </a:rPr>
              <a:t>… See, </a:t>
            </a:r>
            <a:r>
              <a:rPr lang="en-US" sz="6000" dirty="0">
                <a:solidFill>
                  <a:schemeClr val="accent2">
                    <a:lumMod val="40000"/>
                    <a:lumOff val="60000"/>
                  </a:schemeClr>
                </a:solidFill>
                <a:latin typeface="Aptos Display" panose="020B0004020202020204" pitchFamily="34" charset="0"/>
              </a:rPr>
              <a:t>there it is, all working right around now to bring all the churches together</a:t>
            </a:r>
            <a:r>
              <a:rPr lang="en-US" sz="6000" dirty="0">
                <a:latin typeface="Aptos Display" panose="020B0004020202020204" pitchFamily="34" charset="0"/>
              </a:rPr>
              <a:t>, unite ourselves together to fight communism. </a:t>
            </a:r>
            <a:r>
              <a:rPr lang="en-US" sz="6000" u="sng" dirty="0">
                <a:solidFill>
                  <a:schemeClr val="accent2">
                    <a:lumMod val="40000"/>
                    <a:lumOff val="60000"/>
                  </a:schemeClr>
                </a:solidFill>
                <a:latin typeface="Aptos Display" panose="020B0004020202020204" pitchFamily="34" charset="0"/>
              </a:rPr>
              <a:t>Don’t you worry about communism, it </a:t>
            </a:r>
            <a:r>
              <a:rPr lang="en-US" sz="6000" u="sng" dirty="0" err="1">
                <a:solidFill>
                  <a:schemeClr val="accent2">
                    <a:lumMod val="40000"/>
                    <a:lumOff val="60000"/>
                  </a:schemeClr>
                </a:solidFill>
                <a:latin typeface="Aptos Display" panose="020B0004020202020204" pitchFamily="34" charset="0"/>
              </a:rPr>
              <a:t>ain’t</a:t>
            </a:r>
            <a:r>
              <a:rPr lang="en-US" sz="6000" u="sng" dirty="0">
                <a:solidFill>
                  <a:schemeClr val="accent2">
                    <a:lumMod val="40000"/>
                    <a:lumOff val="60000"/>
                  </a:schemeClr>
                </a:solidFill>
                <a:latin typeface="Aptos Display" panose="020B0004020202020204" pitchFamily="34" charset="0"/>
              </a:rPr>
              <a:t> going to be the thing to fight.</a:t>
            </a:r>
            <a:endParaRPr lang="en-US" sz="6000" b="1" u="sng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40691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A24E5F-90E4-BEE0-1D94-EEBFAEB796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511" y="2308072"/>
            <a:ext cx="11988099" cy="1406284"/>
          </a:xfrm>
        </p:spPr>
        <p:txBody>
          <a:bodyPr>
            <a:noAutofit/>
          </a:bodyPr>
          <a:lstStyle/>
          <a:p>
            <a:pPr algn="ctr"/>
            <a:r>
              <a:rPr lang="en-US" sz="8800" dirty="0">
                <a:latin typeface="Aptos Display" panose="020B0004020202020204" pitchFamily="34" charset="0"/>
              </a:rPr>
              <a:t>REVELATION 13 :  1 - 4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90230DE-6CB3-9934-FBDA-08EFC4080BD3}"/>
              </a:ext>
            </a:extLst>
          </p:cNvPr>
          <p:cNvSpPr txBox="1"/>
          <p:nvPr/>
        </p:nvSpPr>
        <p:spPr>
          <a:xfrm>
            <a:off x="113511" y="3815255"/>
            <a:ext cx="119880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Abadi Extra Light" panose="020B0204020104020204" pitchFamily="34" charset="0"/>
              </a:rPr>
              <a:t>. . . the beast . . .</a:t>
            </a:r>
          </a:p>
        </p:txBody>
      </p:sp>
      <p:pic>
        <p:nvPicPr>
          <p:cNvPr id="6" name="Graphic 5" descr="Open book outline">
            <a:extLst>
              <a:ext uri="{FF2B5EF4-FFF2-40B4-BE49-F238E27FC236}">
                <a16:creationId xmlns:a16="http://schemas.microsoft.com/office/drawing/2014/main" id="{5EAD6B3F-A60F-0949-0CEF-87623AF6702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324015" y="4586189"/>
            <a:ext cx="1543970" cy="15439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23609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A24E5F-90E4-BEE0-1D94-EEBFAEB796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83336"/>
            <a:ext cx="12192000" cy="6439436"/>
          </a:xfrm>
        </p:spPr>
        <p:txBody>
          <a:bodyPr anchor="t">
            <a:noAutofit/>
          </a:bodyPr>
          <a:lstStyle/>
          <a:p>
            <a:pPr algn="ctr"/>
            <a:br>
              <a:rPr lang="en-US" sz="6600" b="1" dirty="0">
                <a:solidFill>
                  <a:schemeClr val="accent2">
                    <a:lumMod val="40000"/>
                    <a:lumOff val="60000"/>
                  </a:schemeClr>
                </a:solidFill>
                <a:latin typeface="Aptos Display" panose="020B0004020202020204" pitchFamily="34" charset="0"/>
              </a:rPr>
            </a:br>
            <a:r>
              <a:rPr lang="en-US" sz="8000" dirty="0">
                <a:latin typeface="Aptos Display" panose="020B0004020202020204" pitchFamily="34" charset="0"/>
              </a:rPr>
              <a:t>How does this </a:t>
            </a:r>
            <a:br>
              <a:rPr lang="en-US" sz="8000" dirty="0">
                <a:latin typeface="Aptos Display" panose="020B0004020202020204" pitchFamily="34" charset="0"/>
              </a:rPr>
            </a:br>
            <a:r>
              <a:rPr lang="en-US" sz="8000" dirty="0">
                <a:solidFill>
                  <a:schemeClr val="accent2">
                    <a:lumMod val="40000"/>
                    <a:lumOff val="60000"/>
                  </a:schemeClr>
                </a:solidFill>
                <a:latin typeface="Aptos Display" panose="020B0004020202020204" pitchFamily="34" charset="0"/>
              </a:rPr>
              <a:t>differ in approach </a:t>
            </a:r>
            <a:br>
              <a:rPr lang="en-US" sz="8000" dirty="0">
                <a:latin typeface="Aptos Display" panose="020B0004020202020204" pitchFamily="34" charset="0"/>
              </a:rPr>
            </a:br>
            <a:r>
              <a:rPr lang="en-US" sz="8000" dirty="0">
                <a:latin typeface="Aptos Display" panose="020B0004020202020204" pitchFamily="34" charset="0"/>
              </a:rPr>
              <a:t>from the </a:t>
            </a:r>
            <a:br>
              <a:rPr lang="en-US" sz="8000" dirty="0">
                <a:latin typeface="Aptos Display" panose="020B0004020202020204" pitchFamily="34" charset="0"/>
              </a:rPr>
            </a:br>
            <a:r>
              <a:rPr lang="en-US" sz="8000" dirty="0">
                <a:latin typeface="Aptos Display" panose="020B0004020202020204" pitchFamily="34" charset="0"/>
              </a:rPr>
              <a:t>“Proving Your Faith Series”?</a:t>
            </a:r>
            <a:br>
              <a:rPr lang="en-US" sz="5400" dirty="0">
                <a:latin typeface="Aptos Display" panose="020B0004020202020204" pitchFamily="34" charset="0"/>
              </a:rPr>
            </a:br>
            <a:br>
              <a:rPr lang="en-US" sz="5400" dirty="0">
                <a:latin typeface="Aptos Display" panose="020B0004020202020204" pitchFamily="34" charset="0"/>
              </a:rPr>
            </a:br>
            <a:endParaRPr lang="en-US" sz="8000" dirty="0">
              <a:latin typeface="Aptos Display" panose="020B00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90884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A24E5F-90E4-BEE0-1D94-EEBFAEB796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8940" y="193184"/>
            <a:ext cx="11973059" cy="6529588"/>
          </a:xfrm>
        </p:spPr>
        <p:txBody>
          <a:bodyPr anchor="t">
            <a:noAutofit/>
          </a:bodyPr>
          <a:lstStyle/>
          <a:p>
            <a:r>
              <a:rPr lang="en-US" sz="5400" b="1" u="sng" dirty="0">
                <a:solidFill>
                  <a:schemeClr val="accent2">
                    <a:lumMod val="40000"/>
                    <a:lumOff val="60000"/>
                  </a:schemeClr>
                </a:solidFill>
                <a:latin typeface="Aptos Display" panose="020B0004020202020204" pitchFamily="34" charset="0"/>
              </a:rPr>
              <a:t>Proving You Faith </a:t>
            </a:r>
            <a:r>
              <a:rPr lang="en-US" sz="5400" dirty="0">
                <a:latin typeface="Aptos Display" panose="020B0004020202020204" pitchFamily="34" charset="0"/>
              </a:rPr>
              <a:t>–</a:t>
            </a:r>
            <a:r>
              <a:rPr lang="en-US" sz="5400" b="1" dirty="0">
                <a:latin typeface="Aptos Display" panose="020B0004020202020204" pitchFamily="34" charset="0"/>
              </a:rPr>
              <a:t> </a:t>
            </a:r>
            <a:r>
              <a:rPr lang="en-US" sz="5400" dirty="0">
                <a:latin typeface="Aptos Display" panose="020B0004020202020204" pitchFamily="34" charset="0"/>
              </a:rPr>
              <a:t>Focus on sharpening our understanding of what we know, proving to the unbeliever from scripture.</a:t>
            </a:r>
            <a:br>
              <a:rPr lang="en-US" sz="5400" dirty="0">
                <a:latin typeface="Aptos Display" panose="020B0004020202020204" pitchFamily="34" charset="0"/>
              </a:rPr>
            </a:br>
            <a:br>
              <a:rPr lang="en-US" sz="5400" dirty="0">
                <a:latin typeface="Aptos Display" panose="020B0004020202020204" pitchFamily="34" charset="0"/>
              </a:rPr>
            </a:br>
            <a:r>
              <a:rPr lang="en-US" sz="5400" b="1" u="sng" dirty="0">
                <a:solidFill>
                  <a:schemeClr val="accent2">
                    <a:lumMod val="40000"/>
                    <a:lumOff val="60000"/>
                  </a:schemeClr>
                </a:solidFill>
                <a:latin typeface="Aptos Display" panose="020B0004020202020204" pitchFamily="34" charset="0"/>
              </a:rPr>
              <a:t>Living Prophecy </a:t>
            </a:r>
            <a:r>
              <a:rPr lang="en-US" sz="5400" dirty="0">
                <a:latin typeface="Aptos Display" panose="020B0004020202020204" pitchFamily="34" charset="0"/>
              </a:rPr>
              <a:t>– Focus on using the message of the 7</a:t>
            </a:r>
            <a:r>
              <a:rPr lang="en-US" sz="5400" baseline="30000" dirty="0">
                <a:latin typeface="Aptos Display" panose="020B0004020202020204" pitchFamily="34" charset="0"/>
              </a:rPr>
              <a:t>th</a:t>
            </a:r>
            <a:r>
              <a:rPr lang="en-US" sz="5400" dirty="0">
                <a:latin typeface="Aptos Display" panose="020B0004020202020204" pitchFamily="34" charset="0"/>
              </a:rPr>
              <a:t> Angel to interpret prophecy, identifying ourselves within those prophecies.</a:t>
            </a:r>
            <a:br>
              <a:rPr lang="en-US" sz="5400" dirty="0">
                <a:latin typeface="Aptos Display" panose="020B0004020202020204" pitchFamily="34" charset="0"/>
              </a:rPr>
            </a:br>
            <a:br>
              <a:rPr lang="en-US" sz="5400" dirty="0">
                <a:latin typeface="Aptos Display" panose="020B0004020202020204" pitchFamily="34" charset="0"/>
              </a:rPr>
            </a:br>
            <a:endParaRPr lang="en-US" sz="5400" dirty="0">
              <a:latin typeface="Aptos Display" panose="020B00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24802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A24E5F-90E4-BEE0-1D94-EEBFAEB796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3335" y="90152"/>
            <a:ext cx="11806714" cy="6593983"/>
          </a:xfrm>
        </p:spPr>
        <p:txBody>
          <a:bodyPr anchor="t">
            <a:noAutofit/>
          </a:bodyPr>
          <a:lstStyle/>
          <a:p>
            <a:r>
              <a:rPr lang="en-US" sz="5400" b="1" dirty="0">
                <a:latin typeface="Aptos Display" panose="020B0004020202020204" pitchFamily="34" charset="0"/>
              </a:rPr>
              <a:t>REFERENCES</a:t>
            </a:r>
            <a:br>
              <a:rPr lang="en-US" sz="5400" dirty="0">
                <a:latin typeface="Aptos Display" panose="020B0004020202020204" pitchFamily="34" charset="0"/>
              </a:rPr>
            </a:br>
            <a:r>
              <a:rPr lang="en-US" sz="5000" dirty="0">
                <a:latin typeface="Aptos Display" panose="020B0004020202020204" pitchFamily="34" charset="0"/>
              </a:rPr>
              <a:t> - </a:t>
            </a:r>
            <a:r>
              <a:rPr lang="en-US" i="1" dirty="0">
                <a:latin typeface="Aptos Display" panose="020B0004020202020204" pitchFamily="34" charset="0"/>
              </a:rPr>
              <a:t>50 Years in the Church of Rome</a:t>
            </a:r>
            <a:br>
              <a:rPr lang="en-US" i="1" dirty="0">
                <a:latin typeface="Aptos Display" panose="020B0004020202020204" pitchFamily="34" charset="0"/>
              </a:rPr>
            </a:br>
            <a:r>
              <a:rPr lang="en-US" i="1" dirty="0">
                <a:latin typeface="Aptos Display" panose="020B0004020202020204" pitchFamily="34" charset="0"/>
              </a:rPr>
              <a:t> - From Convent to Pentecost</a:t>
            </a:r>
            <a:br>
              <a:rPr lang="en-US" sz="5000" dirty="0">
                <a:latin typeface="Aptos Display" panose="020B0004020202020204" pitchFamily="34" charset="0"/>
              </a:rPr>
            </a:br>
            <a:br>
              <a:rPr lang="en-US" sz="5000" dirty="0">
                <a:latin typeface="Aptos Display" panose="020B0004020202020204" pitchFamily="34" charset="0"/>
              </a:rPr>
            </a:br>
            <a:r>
              <a:rPr lang="en-US" sz="5000" dirty="0">
                <a:latin typeface="Aptos Display" panose="020B0004020202020204" pitchFamily="34" charset="0"/>
              </a:rPr>
              <a:t> -</a:t>
            </a:r>
            <a:r>
              <a:rPr lang="en-US" sz="5000" b="1" dirty="0">
                <a:latin typeface="Aptos Display" panose="020B0004020202020204" pitchFamily="34" charset="0"/>
              </a:rPr>
              <a:t> 1961 </a:t>
            </a:r>
            <a:r>
              <a:rPr lang="en-US" sz="5000" dirty="0">
                <a:latin typeface="Aptos Display" panose="020B0004020202020204" pitchFamily="34" charset="0"/>
              </a:rPr>
              <a:t>The Mark Of The Beast And The Seal   </a:t>
            </a:r>
            <a:br>
              <a:rPr lang="en-US" sz="5000" dirty="0">
                <a:latin typeface="Aptos Display" panose="020B0004020202020204" pitchFamily="34" charset="0"/>
              </a:rPr>
            </a:br>
            <a:r>
              <a:rPr lang="en-US" sz="5000" dirty="0">
                <a:latin typeface="Aptos Display" panose="020B0004020202020204" pitchFamily="34" charset="0"/>
              </a:rPr>
              <a:t>                 Of God #1 / #2</a:t>
            </a:r>
            <a:br>
              <a:rPr lang="en-US" sz="5000" dirty="0">
                <a:latin typeface="Aptos Display" panose="020B0004020202020204" pitchFamily="34" charset="0"/>
              </a:rPr>
            </a:br>
            <a:r>
              <a:rPr lang="en-US" sz="5000" dirty="0">
                <a:latin typeface="Aptos Display" panose="020B0004020202020204" pitchFamily="34" charset="0"/>
              </a:rPr>
              <a:t>-  </a:t>
            </a:r>
            <a:r>
              <a:rPr lang="en-US" sz="5000" b="1" dirty="0">
                <a:latin typeface="Aptos Display" panose="020B0004020202020204" pitchFamily="34" charset="0"/>
              </a:rPr>
              <a:t>1963</a:t>
            </a:r>
            <a:r>
              <a:rPr lang="en-US" sz="5000" dirty="0">
                <a:latin typeface="Aptos Display" panose="020B0004020202020204" pitchFamily="34" charset="0"/>
              </a:rPr>
              <a:t> The Second Seal</a:t>
            </a:r>
            <a:br>
              <a:rPr lang="en-US" sz="5000" dirty="0">
                <a:latin typeface="Aptos Display" panose="020B0004020202020204" pitchFamily="34" charset="0"/>
              </a:rPr>
            </a:br>
            <a:r>
              <a:rPr lang="en-US" sz="5000" dirty="0">
                <a:latin typeface="Aptos Display" panose="020B0004020202020204" pitchFamily="34" charset="0"/>
              </a:rPr>
              <a:t>-  </a:t>
            </a:r>
            <a:r>
              <a:rPr lang="en-US" sz="5000" b="1" dirty="0">
                <a:latin typeface="Aptos Display" panose="020B0004020202020204" pitchFamily="34" charset="0"/>
              </a:rPr>
              <a:t>1965</a:t>
            </a:r>
            <a:r>
              <a:rPr lang="en-US" sz="5000" dirty="0">
                <a:latin typeface="Aptos Display" panose="020B0004020202020204" pitchFamily="34" charset="0"/>
              </a:rPr>
              <a:t> The God Of This Evil Age</a:t>
            </a:r>
            <a:br>
              <a:rPr lang="en-US" sz="5000" dirty="0">
                <a:latin typeface="Aptos Display" panose="020B0004020202020204" pitchFamily="34" charset="0"/>
              </a:rPr>
            </a:br>
            <a:r>
              <a:rPr lang="en-US" sz="5000" dirty="0">
                <a:latin typeface="Aptos Display" panose="020B0004020202020204" pitchFamily="34" charset="0"/>
              </a:rPr>
              <a:t>-  </a:t>
            </a:r>
            <a:r>
              <a:rPr lang="en-US" sz="5000" b="1" dirty="0">
                <a:latin typeface="Aptos Display" panose="020B0004020202020204" pitchFamily="34" charset="0"/>
              </a:rPr>
              <a:t>1965</a:t>
            </a:r>
            <a:r>
              <a:rPr lang="en-US" sz="5000" dirty="0">
                <a:latin typeface="Aptos Display" panose="020B0004020202020204" pitchFamily="34" charset="0"/>
              </a:rPr>
              <a:t> Satan's Eden</a:t>
            </a:r>
            <a:br>
              <a:rPr lang="en-US" sz="5400" dirty="0">
                <a:latin typeface="Aptos Display" panose="020B0004020202020204" pitchFamily="34" charset="0"/>
              </a:rPr>
            </a:br>
            <a:endParaRPr lang="en-US" sz="8000" dirty="0">
              <a:latin typeface="Aptos Display" panose="020B00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20483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A24E5F-90E4-BEE0-1D94-EEBFAEB796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5286" y="1236372"/>
            <a:ext cx="11806714" cy="4018209"/>
          </a:xfrm>
        </p:spPr>
        <p:txBody>
          <a:bodyPr anchor="t">
            <a:noAutofit/>
          </a:bodyPr>
          <a:lstStyle/>
          <a:p>
            <a:pPr algn="ctr"/>
            <a:br>
              <a:rPr lang="en-US" sz="5400" b="1" dirty="0">
                <a:latin typeface="Aptos Display" panose="020B0004020202020204" pitchFamily="34" charset="0"/>
              </a:rPr>
            </a:br>
            <a:br>
              <a:rPr lang="en-US" sz="6600" b="1" dirty="0">
                <a:latin typeface="Aptos Display" panose="020B0004020202020204" pitchFamily="34" charset="0"/>
              </a:rPr>
            </a:br>
            <a:r>
              <a:rPr lang="en-US" sz="6600" dirty="0">
                <a:latin typeface="Aptos Display" panose="020B0004020202020204" pitchFamily="34" charset="0"/>
              </a:rPr>
              <a:t>What does it mean to </a:t>
            </a:r>
            <a:r>
              <a:rPr lang="en-US" sz="6600" dirty="0">
                <a:solidFill>
                  <a:schemeClr val="accent2">
                    <a:lumMod val="40000"/>
                    <a:lumOff val="60000"/>
                  </a:schemeClr>
                </a:solidFill>
                <a:latin typeface="Aptos Display" panose="020B0004020202020204" pitchFamily="34" charset="0"/>
              </a:rPr>
              <a:t>“pull”</a:t>
            </a:r>
            <a:r>
              <a:rPr lang="en-US" sz="6600" dirty="0">
                <a:latin typeface="Aptos Display" panose="020B0004020202020204" pitchFamily="34" charset="0"/>
              </a:rPr>
              <a:t>?</a:t>
            </a:r>
            <a:br>
              <a:rPr lang="en-US" sz="5400" dirty="0">
                <a:latin typeface="Aptos Display" panose="020B0004020202020204" pitchFamily="34" charset="0"/>
              </a:rPr>
            </a:br>
            <a:br>
              <a:rPr lang="en-US" sz="5400" dirty="0">
                <a:latin typeface="Aptos Display" panose="020B0004020202020204" pitchFamily="34" charset="0"/>
              </a:rPr>
            </a:br>
            <a:endParaRPr lang="en-US" sz="8000" dirty="0">
              <a:latin typeface="Aptos Display" panose="020B00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17876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 person in a suit and tie&#10;&#10;Description automatically generated">
            <a:extLst>
              <a:ext uri="{FF2B5EF4-FFF2-40B4-BE49-F238E27FC236}">
                <a16:creationId xmlns:a16="http://schemas.microsoft.com/office/drawing/2014/main" id="{4BDDF31B-84AD-A0E3-C584-CD15DE4808EB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60000"/>
                    </a14:imgEffect>
                    <a14:imgEffect>
                      <a14:saturation sat="400000"/>
                    </a14:imgEffect>
                    <a14:imgEffect>
                      <a14:brightnessContrast bright="-49000" contrast="-9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7381" y="5288777"/>
            <a:ext cx="1424619" cy="1569223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BA56D7F4-4B89-AD89-C076-038D545876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031579" cy="923330"/>
          </a:xfrm>
        </p:spPr>
        <p:txBody>
          <a:bodyPr>
            <a:noAutofit/>
          </a:bodyPr>
          <a:lstStyle/>
          <a:p>
            <a:r>
              <a:rPr lang="en-US" sz="3600" dirty="0">
                <a:latin typeface="Aptos ExtraBold" panose="020B0004020202020204" pitchFamily="34" charset="0"/>
              </a:rPr>
              <a:t>61-0216 The Mark Of The Beast And The Seal Of God #1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7C11668-414E-52C5-7789-FA308C0180D6}"/>
              </a:ext>
            </a:extLst>
          </p:cNvPr>
          <p:cNvSpPr txBox="1"/>
          <p:nvPr/>
        </p:nvSpPr>
        <p:spPr>
          <a:xfrm>
            <a:off x="287983" y="775663"/>
            <a:ext cx="11616033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000" dirty="0">
                <a:latin typeface="Aptos Display" panose="020B0004020202020204" pitchFamily="34" charset="0"/>
              </a:rPr>
              <a:t>34 If He did heal her, then </a:t>
            </a:r>
            <a:r>
              <a:rPr lang="en-US" sz="5000" dirty="0">
                <a:solidFill>
                  <a:schemeClr val="accent2">
                    <a:lumMod val="40000"/>
                    <a:lumOff val="60000"/>
                  </a:schemeClr>
                </a:solidFill>
                <a:latin typeface="Aptos Display" panose="020B0004020202020204" pitchFamily="34" charset="0"/>
              </a:rPr>
              <a:t>if He doesn’t heal you, He acted wrong then when He healed the first one, if you’ll meet the same requirements of faith that she did. </a:t>
            </a:r>
            <a:r>
              <a:rPr lang="en-US" sz="5000" dirty="0">
                <a:latin typeface="Aptos Display" panose="020B0004020202020204" pitchFamily="34" charset="0"/>
              </a:rPr>
              <a:t>It’s only based on one thing, “I can if ye believe.” That’s all. </a:t>
            </a:r>
            <a:r>
              <a:rPr lang="en-US" sz="5000" dirty="0">
                <a:solidFill>
                  <a:schemeClr val="accent2">
                    <a:lumMod val="40000"/>
                    <a:lumOff val="60000"/>
                  </a:schemeClr>
                </a:solidFill>
                <a:latin typeface="Aptos Display" panose="020B0004020202020204" pitchFamily="34" charset="0"/>
              </a:rPr>
              <a:t>So, see, </a:t>
            </a:r>
            <a:r>
              <a:rPr lang="en-US" sz="5000" u="sng" dirty="0">
                <a:solidFill>
                  <a:schemeClr val="accent2">
                    <a:lumMod val="40000"/>
                    <a:lumOff val="60000"/>
                  </a:schemeClr>
                </a:solidFill>
                <a:latin typeface="Aptos Display" panose="020B0004020202020204" pitchFamily="34" charset="0"/>
              </a:rPr>
              <a:t>then it all lays back, no matter how much strain, or what we put on it, it’s not that, it’s relax and believe</a:t>
            </a:r>
            <a:r>
              <a:rPr lang="en-US" sz="5000" dirty="0">
                <a:solidFill>
                  <a:schemeClr val="accent2">
                    <a:lumMod val="40000"/>
                    <a:lumOff val="60000"/>
                  </a:schemeClr>
                </a:solidFill>
                <a:latin typeface="Aptos Display" panose="020B0004020202020204" pitchFamily="34" charset="0"/>
              </a:rPr>
              <a:t>.</a:t>
            </a:r>
            <a:endParaRPr lang="en-US" sz="5000" b="1" u="sng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74341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 person in a suit and tie&#10;&#10;Description automatically generated">
            <a:extLst>
              <a:ext uri="{FF2B5EF4-FFF2-40B4-BE49-F238E27FC236}">
                <a16:creationId xmlns:a16="http://schemas.microsoft.com/office/drawing/2014/main" id="{4BDDF31B-84AD-A0E3-C584-CD15DE4808EB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60000"/>
                    </a14:imgEffect>
                    <a14:imgEffect>
                      <a14:saturation sat="400000"/>
                    </a14:imgEffect>
                    <a14:imgEffect>
                      <a14:brightnessContrast bright="-49000" contrast="-9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7381" y="5288777"/>
            <a:ext cx="1424619" cy="1569223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BA56D7F4-4B89-AD89-C076-038D545876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031579" cy="923330"/>
          </a:xfrm>
        </p:spPr>
        <p:txBody>
          <a:bodyPr>
            <a:noAutofit/>
          </a:bodyPr>
          <a:lstStyle/>
          <a:p>
            <a:r>
              <a:rPr lang="en-US" sz="3600" dirty="0">
                <a:latin typeface="Aptos ExtraBold" panose="020B0004020202020204" pitchFamily="34" charset="0"/>
              </a:rPr>
              <a:t>61-0216 The Mark Of The Beast And The Seal Of God #1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7C11668-414E-52C5-7789-FA308C0180D6}"/>
              </a:ext>
            </a:extLst>
          </p:cNvPr>
          <p:cNvSpPr txBox="1"/>
          <p:nvPr/>
        </p:nvSpPr>
        <p:spPr>
          <a:xfrm>
            <a:off x="287983" y="775663"/>
            <a:ext cx="11616033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/>
              <a:t>92 Now, we see that the Pentecostals is the one that’s got the faith, they believe, but, </a:t>
            </a:r>
            <a:r>
              <a:rPr lang="en-US" sz="5400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they’re full of Fire, they’re full of the Holy Ghost, </a:t>
            </a:r>
            <a:r>
              <a:rPr lang="en-US" sz="5400" u="sng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but they don’t know how to settle down on that Word</a:t>
            </a:r>
            <a:r>
              <a:rPr lang="en-US" sz="5400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, and say, “It’s THUS SAITH THE LORD.”</a:t>
            </a:r>
            <a:r>
              <a:rPr lang="en-US" sz="5000" dirty="0"/>
              <a:t> …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30112200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 person in a suit and tie&#10;&#10;Description automatically generated">
            <a:extLst>
              <a:ext uri="{FF2B5EF4-FFF2-40B4-BE49-F238E27FC236}">
                <a16:creationId xmlns:a16="http://schemas.microsoft.com/office/drawing/2014/main" id="{4BDDF31B-84AD-A0E3-C584-CD15DE4808EB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60000"/>
                    </a14:imgEffect>
                    <a14:imgEffect>
                      <a14:saturation sat="400000"/>
                    </a14:imgEffect>
                    <a14:imgEffect>
                      <a14:brightnessContrast bright="-49000" contrast="-9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7381" y="5288777"/>
            <a:ext cx="1424619" cy="1569223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BA56D7F4-4B89-AD89-C076-038D545876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031579" cy="923330"/>
          </a:xfrm>
        </p:spPr>
        <p:txBody>
          <a:bodyPr>
            <a:noAutofit/>
          </a:bodyPr>
          <a:lstStyle/>
          <a:p>
            <a:r>
              <a:rPr lang="en-US" sz="3600" dirty="0">
                <a:latin typeface="Aptos ExtraBold" panose="020B0004020202020204" pitchFamily="34" charset="0"/>
              </a:rPr>
              <a:t>61-0216 The Mark Of The Beast And The Seal Of God #1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7C11668-414E-52C5-7789-FA308C0180D6}"/>
              </a:ext>
            </a:extLst>
          </p:cNvPr>
          <p:cNvSpPr txBox="1"/>
          <p:nvPr/>
        </p:nvSpPr>
        <p:spPr>
          <a:xfrm>
            <a:off x="287983" y="775663"/>
            <a:ext cx="11616033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>
                <a:latin typeface="Aptos Display" panose="020B0004020202020204" pitchFamily="34" charset="0"/>
              </a:rPr>
              <a:t>… </a:t>
            </a:r>
            <a:r>
              <a:rPr lang="en-US" sz="6000" dirty="0">
                <a:solidFill>
                  <a:schemeClr val="accent2">
                    <a:lumMod val="40000"/>
                    <a:lumOff val="60000"/>
                  </a:schemeClr>
                </a:solidFill>
                <a:latin typeface="Aptos Display" panose="020B0004020202020204" pitchFamily="34" charset="0"/>
              </a:rPr>
              <a:t>They blow It all out the whistle with screams, and shouts, and runs. </a:t>
            </a:r>
            <a:r>
              <a:rPr lang="en-US" sz="6000" dirty="0">
                <a:latin typeface="Aptos Display" panose="020B0004020202020204" pitchFamily="34" charset="0"/>
              </a:rPr>
              <a:t>If they could ever bottle It down, </a:t>
            </a:r>
            <a:r>
              <a:rPr lang="en-US" sz="6000" dirty="0">
                <a:solidFill>
                  <a:schemeClr val="accent2">
                    <a:lumMod val="40000"/>
                    <a:lumOff val="60000"/>
                  </a:schemeClr>
                </a:solidFill>
                <a:latin typeface="Aptos Display" panose="020B0004020202020204" pitchFamily="34" charset="0"/>
              </a:rPr>
              <a:t>you’d see a church stand on her feet in power and glory, there would be a Book of Acts wrote behind it.</a:t>
            </a:r>
            <a:endParaRPr lang="en-US" sz="6000" b="1" u="sng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24715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00-0000 Template_New" id="{AD769B54-7729-421C-B9A9-5AEF82B1580F}" vid="{369C4035-8FE6-4BCF-BC02-647C433A70E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00-0000 Template_New_living_prophecy_series-BizLaptop</Template>
  <TotalTime>5765</TotalTime>
  <Words>723</Words>
  <Application>Microsoft Office PowerPoint</Application>
  <PresentationFormat>Widescreen</PresentationFormat>
  <Paragraphs>29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6" baseType="lpstr">
      <vt:lpstr>Abadi Extra Light</vt:lpstr>
      <vt:lpstr>Amasis MT Pro Black</vt:lpstr>
      <vt:lpstr>Aptos Display</vt:lpstr>
      <vt:lpstr>Aptos ExtraBold</vt:lpstr>
      <vt:lpstr>Arial</vt:lpstr>
      <vt:lpstr>Calibri</vt:lpstr>
      <vt:lpstr>Calibri Light</vt:lpstr>
      <vt:lpstr>Rastanty Cortez</vt:lpstr>
      <vt:lpstr>Office Theme</vt:lpstr>
      <vt:lpstr>Living Prophecy The Dragon,  the Beast and  the Woman</vt:lpstr>
      <vt:lpstr>REVELATION 13 :  1 - 4</vt:lpstr>
      <vt:lpstr> How does this  differ in approach  from the  “Proving Your Faith Series”?  </vt:lpstr>
      <vt:lpstr>Proving You Faith – Focus on sharpening our understanding of what we know, proving to the unbeliever from scripture.  Living Prophecy – Focus on using the message of the 7th Angel to interpret prophecy, identifying ourselves within those prophecies.  </vt:lpstr>
      <vt:lpstr>REFERENCES  - 50 Years in the Church of Rome  - From Convent to Pentecost   - 1961 The Mark Of The Beast And The Seal                     Of God #1 / #2 -  1963 The Second Seal -  1965 The God Of This Evil Age -  1965 Satan's Eden </vt:lpstr>
      <vt:lpstr>  What does it mean to “pull”?  </vt:lpstr>
      <vt:lpstr>61-0216 The Mark Of The Beast And The Seal Of God #1</vt:lpstr>
      <vt:lpstr>61-0216 The Mark Of The Beast And The Seal Of God #1</vt:lpstr>
      <vt:lpstr>61-0216 The Mark Of The Beast And The Seal Of God #1</vt:lpstr>
      <vt:lpstr>61-0216 The Mark Of The Beast And The Seal Of God #1</vt:lpstr>
      <vt:lpstr>65-0801M The God Of This Evil Age</vt:lpstr>
      <vt:lpstr>65-0801M The God Of This Evil Age</vt:lpstr>
      <vt:lpstr>REFERENCES  - 50 Years in the Church of Rome  - From Convent to Pentecost   - 1961 The Mark Of The Beast And The Seal                     Of God #1 / #2 -  1963 The Second Seal -  1965 The God Of This Evil Age -  1965 Satan's Eden </vt:lpstr>
      <vt:lpstr>REVELATION 13</vt:lpstr>
      <vt:lpstr>REVELATION 14</vt:lpstr>
      <vt:lpstr>61-0216 The Mark Of The Beast And The Seal Of God #1</vt:lpstr>
      <vt:lpstr>61-0216 The Mark Of The Beast And The Seal Of God #1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Nathaniel Sias</dc:creator>
  <cp:lastModifiedBy>Nathaniel Sias</cp:lastModifiedBy>
  <cp:revision>2</cp:revision>
  <dcterms:created xsi:type="dcterms:W3CDTF">2024-07-17T17:07:56Z</dcterms:created>
  <dcterms:modified xsi:type="dcterms:W3CDTF">2024-07-21T17:24:13Z</dcterms:modified>
</cp:coreProperties>
</file>